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388" r:id="rId2"/>
  </p:sldIdLst>
  <p:sldSz cx="9906000" cy="6858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7E799AB-1885-F124-FD17-AD05344E590F}" name="Suzi Grinboim" initials="SG" userId="S::suzig@gocoderz.com::1dc8405b-3a4c-4580-a122-057cd7d64e9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3A59"/>
    <a:srgbClr val="D3AF0B"/>
    <a:srgbClr val="F6CE05"/>
    <a:srgbClr val="53CF77"/>
    <a:srgbClr val="C3A20A"/>
    <a:srgbClr val="EF83D3"/>
    <a:srgbClr val="E4B820"/>
    <a:srgbClr val="FFC527"/>
    <a:srgbClr val="D876C1"/>
    <a:srgbClr val="7671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10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8/10/relationships/authors" Target="authors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2-01T09:51:27.324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795C06-42F0-BF46-8B30-B0E14E7B2126}" type="datetimeFigureOut">
              <a:rPr lang="en-US" smtClean="0"/>
              <a:t>12/1/2021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31CACB-50AE-BA44-8B37-486658491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09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pn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4" Type="http://schemas.openxmlformats.org/officeDocument/2006/relationships/image" Target="../media/image3.sv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10.svg"/><Relationship Id="rId18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9.png"/><Relationship Id="rId17" Type="http://schemas.openxmlformats.org/officeDocument/2006/relationships/image" Target="../media/image24.svg"/><Relationship Id="rId2" Type="http://schemas.openxmlformats.org/officeDocument/2006/relationships/image" Target="../media/image19.png"/><Relationship Id="rId16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11" Type="http://schemas.openxmlformats.org/officeDocument/2006/relationships/image" Target="../media/image8.svg"/><Relationship Id="rId5" Type="http://schemas.openxmlformats.org/officeDocument/2006/relationships/image" Target="../media/image4.png"/><Relationship Id="rId15" Type="http://schemas.openxmlformats.org/officeDocument/2006/relationships/image" Target="../media/image12.svg"/><Relationship Id="rId10" Type="http://schemas.openxmlformats.org/officeDocument/2006/relationships/image" Target="../media/image7.png"/><Relationship Id="rId19" Type="http://schemas.openxmlformats.org/officeDocument/2006/relationships/image" Target="../media/image16.png"/><Relationship Id="rId4" Type="http://schemas.openxmlformats.org/officeDocument/2006/relationships/image" Target="../media/image3.svg"/><Relationship Id="rId9" Type="http://schemas.openxmlformats.org/officeDocument/2006/relationships/image" Target="../media/image22.svg"/><Relationship Id="rId14" Type="http://schemas.openxmlformats.org/officeDocument/2006/relationships/image" Target="../media/image11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pn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4" Type="http://schemas.openxmlformats.org/officeDocument/2006/relationships/image" Target="../media/image3.sv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29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25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11" Type="http://schemas.openxmlformats.org/officeDocument/2006/relationships/image" Target="../media/image10.svg"/><Relationship Id="rId5" Type="http://schemas.openxmlformats.org/officeDocument/2006/relationships/image" Target="../media/image4.png"/><Relationship Id="rId15" Type="http://schemas.openxmlformats.org/officeDocument/2006/relationships/image" Target="../media/image28.svg"/><Relationship Id="rId10" Type="http://schemas.openxmlformats.org/officeDocument/2006/relationships/image" Target="../media/image9.png"/><Relationship Id="rId19" Type="http://schemas.openxmlformats.org/officeDocument/2006/relationships/image" Target="../media/image30.svg"/><Relationship Id="rId4" Type="http://schemas.openxmlformats.org/officeDocument/2006/relationships/image" Target="../media/image3.svg"/><Relationship Id="rId9" Type="http://schemas.openxmlformats.org/officeDocument/2006/relationships/image" Target="../media/image8.svg"/><Relationship Id="rId14" Type="http://schemas.openxmlformats.org/officeDocument/2006/relationships/image" Target="../media/image27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9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11" Type="http://schemas.openxmlformats.org/officeDocument/2006/relationships/image" Target="../media/image10.svg"/><Relationship Id="rId5" Type="http://schemas.openxmlformats.org/officeDocument/2006/relationships/image" Target="../media/image4.png"/><Relationship Id="rId15" Type="http://schemas.openxmlformats.org/officeDocument/2006/relationships/image" Target="../media/image24.sv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4" Type="http://schemas.openxmlformats.org/officeDocument/2006/relationships/image" Target="../media/image3.svg"/><Relationship Id="rId9" Type="http://schemas.openxmlformats.org/officeDocument/2006/relationships/image" Target="../media/image8.svg"/><Relationship Id="rId14" Type="http://schemas.openxmlformats.org/officeDocument/2006/relationships/image" Target="../media/image23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8.svg"/><Relationship Id="rId18" Type="http://schemas.openxmlformats.org/officeDocument/2006/relationships/image" Target="../media/image13.png"/><Relationship Id="rId3" Type="http://schemas.openxmlformats.org/officeDocument/2006/relationships/image" Target="../media/image15.png"/><Relationship Id="rId7" Type="http://schemas.openxmlformats.org/officeDocument/2006/relationships/image" Target="../media/image4.png"/><Relationship Id="rId12" Type="http://schemas.openxmlformats.org/officeDocument/2006/relationships/image" Target="../media/image7.png"/><Relationship Id="rId17" Type="http://schemas.openxmlformats.org/officeDocument/2006/relationships/image" Target="../media/image12.svg"/><Relationship Id="rId2" Type="http://schemas.openxmlformats.org/officeDocument/2006/relationships/image" Target="../media/image1.png"/><Relationship Id="rId16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svg"/><Relationship Id="rId11" Type="http://schemas.openxmlformats.org/officeDocument/2006/relationships/image" Target="../media/image32.svg"/><Relationship Id="rId5" Type="http://schemas.openxmlformats.org/officeDocument/2006/relationships/image" Target="../media/image2.png"/><Relationship Id="rId15" Type="http://schemas.openxmlformats.org/officeDocument/2006/relationships/image" Target="../media/image10.svg"/><Relationship Id="rId10" Type="http://schemas.openxmlformats.org/officeDocument/2006/relationships/image" Target="../media/image31.png"/><Relationship Id="rId19" Type="http://schemas.openxmlformats.org/officeDocument/2006/relationships/image" Target="../media/image14.svg"/><Relationship Id="rId4" Type="http://schemas.openxmlformats.org/officeDocument/2006/relationships/image" Target="../media/image16.png"/><Relationship Id="rId9" Type="http://schemas.openxmlformats.org/officeDocument/2006/relationships/image" Target="../media/image6.png"/><Relationship Id="rId14" Type="http://schemas.openxmlformats.org/officeDocument/2006/relationships/image" Target="../media/image9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29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25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11" Type="http://schemas.openxmlformats.org/officeDocument/2006/relationships/image" Target="../media/image10.svg"/><Relationship Id="rId5" Type="http://schemas.openxmlformats.org/officeDocument/2006/relationships/image" Target="../media/image4.png"/><Relationship Id="rId15" Type="http://schemas.openxmlformats.org/officeDocument/2006/relationships/image" Target="../media/image28.svg"/><Relationship Id="rId10" Type="http://schemas.openxmlformats.org/officeDocument/2006/relationships/image" Target="../media/image9.png"/><Relationship Id="rId19" Type="http://schemas.openxmlformats.org/officeDocument/2006/relationships/image" Target="../media/image30.svg"/><Relationship Id="rId4" Type="http://schemas.openxmlformats.org/officeDocument/2006/relationships/image" Target="../media/image3.svg"/><Relationship Id="rId9" Type="http://schemas.openxmlformats.org/officeDocument/2006/relationships/image" Target="../media/image8.svg"/><Relationship Id="rId14" Type="http://schemas.openxmlformats.org/officeDocument/2006/relationships/image" Target="../media/image27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5.png"/><Relationship Id="rId7" Type="http://schemas.openxmlformats.org/officeDocument/2006/relationships/image" Target="../media/image34.png"/><Relationship Id="rId12" Type="http://schemas.openxmlformats.org/officeDocument/2006/relationships/image" Target="../media/image4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svg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0" Type="http://schemas.openxmlformats.org/officeDocument/2006/relationships/image" Target="../media/image3.svg"/><Relationship Id="rId4" Type="http://schemas.openxmlformats.org/officeDocument/2006/relationships/image" Target="../media/image16.png"/><Relationship Id="rId9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13" Type="http://schemas.openxmlformats.org/officeDocument/2006/relationships/image" Target="../media/image8.svg"/><Relationship Id="rId18" Type="http://schemas.openxmlformats.org/officeDocument/2006/relationships/image" Target="../media/image39.png"/><Relationship Id="rId3" Type="http://schemas.openxmlformats.org/officeDocument/2006/relationships/image" Target="../media/image2.png"/><Relationship Id="rId7" Type="http://schemas.openxmlformats.org/officeDocument/2006/relationships/image" Target="../media/image31.png"/><Relationship Id="rId12" Type="http://schemas.openxmlformats.org/officeDocument/2006/relationships/image" Target="../media/image7.png"/><Relationship Id="rId17" Type="http://schemas.openxmlformats.org/officeDocument/2006/relationships/image" Target="../media/image12.svg"/><Relationship Id="rId2" Type="http://schemas.openxmlformats.org/officeDocument/2006/relationships/image" Target="../media/image37.png"/><Relationship Id="rId16" Type="http://schemas.openxmlformats.org/officeDocument/2006/relationships/image" Target="../media/image11.png"/><Relationship Id="rId20" Type="http://schemas.openxmlformats.org/officeDocument/2006/relationships/image" Target="../media/image4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11" Type="http://schemas.openxmlformats.org/officeDocument/2006/relationships/image" Target="../media/image38.png"/><Relationship Id="rId5" Type="http://schemas.openxmlformats.org/officeDocument/2006/relationships/image" Target="../media/image15.png"/><Relationship Id="rId15" Type="http://schemas.openxmlformats.org/officeDocument/2006/relationships/image" Target="../media/image10.svg"/><Relationship Id="rId10" Type="http://schemas.openxmlformats.org/officeDocument/2006/relationships/image" Target="../media/image6.png"/><Relationship Id="rId19" Type="http://schemas.openxmlformats.org/officeDocument/2006/relationships/image" Target="../media/image40.svg"/><Relationship Id="rId4" Type="http://schemas.openxmlformats.org/officeDocument/2006/relationships/image" Target="../media/image3.svg"/><Relationship Id="rId9" Type="http://schemas.openxmlformats.org/officeDocument/2006/relationships/image" Target="../media/image5.png"/><Relationship Id="rId1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ophy_1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D0125022-4D92-4548-9588-E2E5BB84433D}"/>
              </a:ext>
            </a:extLst>
          </p:cNvPr>
          <p:cNvSpPr txBox="1">
            <a:spLocks/>
          </p:cNvSpPr>
          <p:nvPr/>
        </p:nvSpPr>
        <p:spPr>
          <a:xfrm>
            <a:off x="1458344" y="6814099"/>
            <a:ext cx="1239946" cy="32534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666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400">
              <a:solidFill>
                <a:srgbClr val="213A5A"/>
              </a:solidFill>
              <a:latin typeface="Rubik" pitchFamily="2" charset="-79"/>
              <a:cs typeface="Rubik" pitchFamily="2" charset="-79"/>
            </a:endParaRPr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23E9CFD1-AF47-B240-AEC9-02EA874A066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24483" y="6064464"/>
            <a:ext cx="1209712" cy="30135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3B11891B-3E27-4749-AA95-5904CC161A8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3604" y="840592"/>
            <a:ext cx="1546475" cy="1010688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17F678C1-AE19-4943-863C-FA3DB2AE27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91"/>
          <a:stretch/>
        </p:blipFill>
        <p:spPr>
          <a:xfrm>
            <a:off x="534536" y="473141"/>
            <a:ext cx="1125969" cy="16848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E4F061C-693D-C549-8661-89EA60F45A2E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756" y="29908"/>
            <a:ext cx="7835900" cy="800100"/>
          </a:xfrm>
          <a:prstGeom prst="rect">
            <a:avLst/>
          </a:prstGeom>
        </p:spPr>
      </p:pic>
      <p:sp>
        <p:nvSpPr>
          <p:cNvPr id="38" name="Title 1">
            <a:extLst>
              <a:ext uri="{FF2B5EF4-FFF2-40B4-BE49-F238E27FC236}">
                <a16:creationId xmlns:a16="http://schemas.microsoft.com/office/drawing/2014/main" id="{2503DE7F-5176-D943-A91E-3C1F1D99CDB2}"/>
              </a:ext>
            </a:extLst>
          </p:cNvPr>
          <p:cNvSpPr txBox="1">
            <a:spLocks/>
          </p:cNvSpPr>
          <p:nvPr userDrawn="1"/>
        </p:nvSpPr>
        <p:spPr>
          <a:xfrm>
            <a:off x="73572" y="411173"/>
            <a:ext cx="9753600" cy="325345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666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spc="100" err="1">
                <a:solidFill>
                  <a:schemeClr val="bg1"/>
                </a:solidFill>
                <a:latin typeface="Rubik" pitchFamily="2" charset="-79"/>
                <a:cs typeface="Rubik" pitchFamily="2" charset="-79"/>
              </a:rPr>
              <a:t>CoderZ</a:t>
            </a:r>
            <a:r>
              <a:rPr lang="en-US" sz="2400" b="1" spc="100">
                <a:solidFill>
                  <a:schemeClr val="bg1"/>
                </a:solidFill>
                <a:latin typeface="Rubik" pitchFamily="2" charset="-79"/>
                <a:cs typeface="Rubik" pitchFamily="2" charset="-79"/>
              </a:rPr>
              <a:t> League Novice 2021</a:t>
            </a:r>
            <a:endParaRPr lang="en-US" sz="2400" b="1" kern="1600" spc="100">
              <a:solidFill>
                <a:schemeClr val="bg1"/>
              </a:solidFill>
              <a:latin typeface="Rubik" pitchFamily="2" charset="-79"/>
              <a:cs typeface="Rubik" pitchFamily="2" charset="-79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823183-D18F-DE4A-8406-61DA5A6192A0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388881" y="3852420"/>
            <a:ext cx="9071197" cy="403076"/>
          </a:xfrm>
        </p:spPr>
        <p:txBody>
          <a:bodyPr>
            <a:noAutofit/>
          </a:bodyPr>
          <a:lstStyle>
            <a:lvl1pPr marL="0" indent="0" algn="ctr">
              <a:buNone/>
              <a:defRPr sz="3200" b="1" i="0">
                <a:solidFill>
                  <a:srgbClr val="203A59"/>
                </a:solidFill>
                <a:latin typeface="Rubik" pitchFamily="2" charset="-79"/>
                <a:cs typeface="Rubik" pitchFamily="2" charset="-79"/>
              </a:defRPr>
            </a:lvl1pPr>
          </a:lstStyle>
          <a:p>
            <a:pPr lvl="0"/>
            <a:r>
              <a:rPr lang="en-US"/>
              <a:t>Full name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5E2815D-199D-6041-8380-846015B8045A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388883" y="3109586"/>
            <a:ext cx="9071196" cy="423117"/>
          </a:xfrm>
        </p:spPr>
        <p:txBody>
          <a:bodyPr>
            <a:noAutofit/>
          </a:bodyPr>
          <a:lstStyle>
            <a:lvl1pPr marL="0" indent="0" algn="ctr">
              <a:buNone/>
              <a:defRPr sz="3200" b="1" i="0">
                <a:solidFill>
                  <a:srgbClr val="C3A20A"/>
                </a:solidFill>
                <a:latin typeface="Rubik" pitchFamily="2" charset="-79"/>
                <a:cs typeface="Rubik" pitchFamily="2" charset="-79"/>
              </a:defRPr>
            </a:lvl1pPr>
          </a:lstStyle>
          <a:p>
            <a:pPr lvl="0"/>
            <a:r>
              <a:rPr lang="en-US"/>
              <a:t>Award long title here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3713C5C8-97BF-A647-A8CD-F838A75F261A}"/>
              </a:ext>
            </a:extLst>
          </p:cNvPr>
          <p:cNvSpPr txBox="1">
            <a:spLocks/>
          </p:cNvSpPr>
          <p:nvPr userDrawn="1"/>
        </p:nvSpPr>
        <p:spPr>
          <a:xfrm>
            <a:off x="388882" y="3581503"/>
            <a:ext cx="9071197" cy="358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200" kern="1600" spc="180">
                <a:solidFill>
                  <a:schemeClr val="bg2">
                    <a:lumMod val="50000"/>
                  </a:schemeClr>
                </a:solidFill>
                <a:latin typeface="Rubik Medium" pitchFamily="2" charset="-79"/>
                <a:ea typeface="+mj-lt"/>
                <a:cs typeface="Rubik Medium" pitchFamily="2" charset="-79"/>
              </a:rPr>
              <a:t>AWARDED TO</a:t>
            </a:r>
            <a:r>
              <a:rPr lang="he-IL" sz="1200" kern="1600" spc="180">
                <a:solidFill>
                  <a:schemeClr val="bg2">
                    <a:lumMod val="50000"/>
                  </a:schemeClr>
                </a:solidFill>
                <a:latin typeface="Rubik Medium" pitchFamily="2" charset="-79"/>
                <a:ea typeface="+mj-lt"/>
                <a:cs typeface="Rubik Medium" pitchFamily="2" charset="-79"/>
              </a:rPr>
              <a:t>:</a:t>
            </a:r>
            <a:endParaRPr lang="en-US" sz="1200" kern="1600" spc="180">
              <a:solidFill>
                <a:schemeClr val="bg2">
                  <a:lumMod val="50000"/>
                </a:schemeClr>
              </a:solidFill>
              <a:latin typeface="Rubik Medium" pitchFamily="2" charset="-79"/>
              <a:cs typeface="Rubik Medium" pitchFamily="2" charset="-79"/>
            </a:endParaRPr>
          </a:p>
        </p:txBody>
      </p:sp>
      <p:sp>
        <p:nvSpPr>
          <p:cNvPr id="46" name="Title 1">
            <a:extLst>
              <a:ext uri="{FF2B5EF4-FFF2-40B4-BE49-F238E27FC236}">
                <a16:creationId xmlns:a16="http://schemas.microsoft.com/office/drawing/2014/main" id="{FE64189D-0D63-154E-9C25-6E18121B019C}"/>
              </a:ext>
            </a:extLst>
          </p:cNvPr>
          <p:cNvSpPr txBox="1">
            <a:spLocks/>
          </p:cNvSpPr>
          <p:nvPr userDrawn="1"/>
        </p:nvSpPr>
        <p:spPr>
          <a:xfrm>
            <a:off x="388882" y="4254165"/>
            <a:ext cx="9071197" cy="358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200" kern="1600" spc="180">
                <a:solidFill>
                  <a:schemeClr val="bg2">
                    <a:lumMod val="50000"/>
                  </a:schemeClr>
                </a:solidFill>
                <a:latin typeface="Rubik Medium" pitchFamily="2" charset="-79"/>
                <a:ea typeface="+mj-lt"/>
                <a:cs typeface="Rubik Medium" pitchFamily="2" charset="-79"/>
              </a:rPr>
              <a:t>TEAM MEMBER:</a:t>
            </a:r>
            <a:endParaRPr lang="en-US" sz="1200" kern="1600" spc="180">
              <a:solidFill>
                <a:schemeClr val="bg2">
                  <a:lumMod val="50000"/>
                </a:schemeClr>
              </a:solidFill>
              <a:latin typeface="Rubik Medium" pitchFamily="2" charset="-79"/>
              <a:cs typeface="Rubik Medium" pitchFamily="2" charset="-79"/>
            </a:endParaRPr>
          </a:p>
        </p:txBody>
      </p:sp>
      <p:pic>
        <p:nvPicPr>
          <p:cNvPr id="35" name="Graphic 34">
            <a:extLst>
              <a:ext uri="{FF2B5EF4-FFF2-40B4-BE49-F238E27FC236}">
                <a16:creationId xmlns:a16="http://schemas.microsoft.com/office/drawing/2014/main" id="{FCBE02AE-CEFA-4647-BBDF-AEA47FD2F685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117109" y="1083052"/>
            <a:ext cx="181961" cy="216914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480F3E06-7F7F-AB40-9273-3F86254FFEA5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374987" y="1126934"/>
            <a:ext cx="192203" cy="192739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795AD509-DDF1-FB49-BC1D-5AB70C5E3909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3140795">
            <a:off x="6025814" y="1805228"/>
            <a:ext cx="168102" cy="168977"/>
          </a:xfrm>
          <a:prstGeom prst="rect">
            <a:avLst/>
          </a:prstGeom>
        </p:spPr>
      </p:pic>
      <p:pic>
        <p:nvPicPr>
          <p:cNvPr id="39" name="Graphic 38">
            <a:extLst>
              <a:ext uri="{FF2B5EF4-FFF2-40B4-BE49-F238E27FC236}">
                <a16:creationId xmlns:a16="http://schemas.microsoft.com/office/drawing/2014/main" id="{8C375B89-D832-444D-A4D8-6C18C59C3216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rot="9799323">
            <a:off x="3822217" y="1511600"/>
            <a:ext cx="92124" cy="163931"/>
          </a:xfrm>
          <a:prstGeom prst="rect">
            <a:avLst/>
          </a:prstGeom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248FEDDD-A2C2-3F4C-B3F9-5E24DBD03144}"/>
              </a:ext>
            </a:extLst>
          </p:cNvPr>
          <p:cNvGrpSpPr/>
          <p:nvPr userDrawn="1"/>
        </p:nvGrpSpPr>
        <p:grpSpPr>
          <a:xfrm>
            <a:off x="783618" y="6230756"/>
            <a:ext cx="1719293" cy="325345"/>
            <a:chOff x="1346636" y="5964782"/>
            <a:chExt cx="1719293" cy="325345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E293A3AD-5872-0542-ACA4-DA0E274E7496}"/>
                </a:ext>
              </a:extLst>
            </p:cNvPr>
            <p:cNvCxnSpPr/>
            <p:nvPr/>
          </p:nvCxnSpPr>
          <p:spPr>
            <a:xfrm>
              <a:off x="1346636" y="5979322"/>
              <a:ext cx="1719293" cy="0"/>
            </a:xfrm>
            <a:prstGeom prst="line">
              <a:avLst/>
            </a:prstGeom>
            <a:ln w="12700">
              <a:solidFill>
                <a:srgbClr val="213A5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itle 1">
              <a:extLst>
                <a:ext uri="{FF2B5EF4-FFF2-40B4-BE49-F238E27FC236}">
                  <a16:creationId xmlns:a16="http://schemas.microsoft.com/office/drawing/2014/main" id="{0AF29DF7-9956-4349-9ED1-7F8BB2F7CBA0}"/>
                </a:ext>
              </a:extLst>
            </p:cNvPr>
            <p:cNvSpPr txBox="1">
              <a:spLocks/>
            </p:cNvSpPr>
            <p:nvPr/>
          </p:nvSpPr>
          <p:spPr>
            <a:xfrm>
              <a:off x="1604850" y="5964782"/>
              <a:ext cx="1239946" cy="32534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8666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1200">
                  <a:solidFill>
                    <a:srgbClr val="213A5A"/>
                  </a:solidFill>
                  <a:latin typeface="Rubik" pitchFamily="2" charset="-79"/>
                  <a:cs typeface="Rubik" pitchFamily="2" charset="-79"/>
                </a:rPr>
                <a:t>Date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C85E60B-40DF-5B4E-A2EE-A674B7AFCE42}"/>
              </a:ext>
            </a:extLst>
          </p:cNvPr>
          <p:cNvGrpSpPr/>
          <p:nvPr userDrawn="1"/>
        </p:nvGrpSpPr>
        <p:grpSpPr>
          <a:xfrm>
            <a:off x="6731537" y="6354378"/>
            <a:ext cx="2441757" cy="265426"/>
            <a:chOff x="1346636" y="5979322"/>
            <a:chExt cx="1719293" cy="381464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D99897CB-94C2-1640-A6DF-1505CA541CAE}"/>
                </a:ext>
              </a:extLst>
            </p:cNvPr>
            <p:cNvCxnSpPr/>
            <p:nvPr/>
          </p:nvCxnSpPr>
          <p:spPr>
            <a:xfrm>
              <a:off x="1346636" y="5979322"/>
              <a:ext cx="1719293" cy="0"/>
            </a:xfrm>
            <a:prstGeom prst="line">
              <a:avLst/>
            </a:prstGeom>
            <a:ln w="12700">
              <a:solidFill>
                <a:srgbClr val="213A5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itle 1">
              <a:extLst>
                <a:ext uri="{FF2B5EF4-FFF2-40B4-BE49-F238E27FC236}">
                  <a16:creationId xmlns:a16="http://schemas.microsoft.com/office/drawing/2014/main" id="{7C6A021B-74B0-5A4E-9C1C-36F374ADC817}"/>
                </a:ext>
              </a:extLst>
            </p:cNvPr>
            <p:cNvSpPr txBox="1">
              <a:spLocks/>
            </p:cNvSpPr>
            <p:nvPr/>
          </p:nvSpPr>
          <p:spPr>
            <a:xfrm>
              <a:off x="1645452" y="6035441"/>
              <a:ext cx="1420477" cy="32534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8666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1200" dirty="0" err="1">
                  <a:solidFill>
                    <a:srgbClr val="213A5A"/>
                  </a:solidFill>
                  <a:latin typeface="Rubik" pitchFamily="2" charset="-79"/>
                  <a:cs typeface="Rubik" pitchFamily="2" charset="-79"/>
                </a:rPr>
                <a:t>CoderZ</a:t>
              </a:r>
              <a:r>
                <a:rPr lang="en-US" sz="1200" dirty="0">
                  <a:solidFill>
                    <a:srgbClr val="213A5A"/>
                  </a:solidFill>
                  <a:latin typeface="Rubik" pitchFamily="2" charset="-79"/>
                  <a:cs typeface="Rubik" pitchFamily="2" charset="-79"/>
                </a:rPr>
                <a:t> League Director</a:t>
              </a:r>
            </a:p>
          </p:txBody>
        </p:sp>
      </p:grpSp>
      <p:sp>
        <p:nvSpPr>
          <p:cNvPr id="44" name="Text Placeholder 4">
            <a:extLst>
              <a:ext uri="{FF2B5EF4-FFF2-40B4-BE49-F238E27FC236}">
                <a16:creationId xmlns:a16="http://schemas.microsoft.com/office/drawing/2014/main" id="{0F6ED0F2-BD99-9F44-AC03-5EA4041978B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43726" y="5938523"/>
            <a:ext cx="2441758" cy="49233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203A59"/>
                </a:solidFill>
                <a:latin typeface="Alex Brush" panose="02000400000000000000" pitchFamily="2" charset="77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Yossi Gershon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44AA73EC-FB8A-F547-BE9D-42C6A9BF92C2}"/>
              </a:ext>
            </a:extLst>
          </p:cNvPr>
          <p:cNvGrpSpPr/>
          <p:nvPr userDrawn="1"/>
        </p:nvGrpSpPr>
        <p:grpSpPr>
          <a:xfrm>
            <a:off x="1346636" y="4836761"/>
            <a:ext cx="7233215" cy="900768"/>
            <a:chOff x="753194" y="4249849"/>
            <a:chExt cx="8359300" cy="1041002"/>
          </a:xfrm>
        </p:grpSpPr>
        <p:pic>
          <p:nvPicPr>
            <p:cNvPr id="49" name="Picture 7" descr="Icon&#10;&#10;Description automatically generated">
              <a:extLst>
                <a:ext uri="{FF2B5EF4-FFF2-40B4-BE49-F238E27FC236}">
                  <a16:creationId xmlns:a16="http://schemas.microsoft.com/office/drawing/2014/main" id="{4B83A40C-E7A3-944B-95A0-3BE717AAF444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753194" y="4252150"/>
              <a:ext cx="419865" cy="1030253"/>
            </a:xfrm>
            <a:prstGeom prst="rect">
              <a:avLst/>
            </a:prstGeom>
          </p:spPr>
        </p:pic>
        <p:pic>
          <p:nvPicPr>
            <p:cNvPr id="51" name="Picture 8" descr="Icon&#10;&#10;Description automatically generated">
              <a:extLst>
                <a:ext uri="{FF2B5EF4-FFF2-40B4-BE49-F238E27FC236}">
                  <a16:creationId xmlns:a16="http://schemas.microsoft.com/office/drawing/2014/main" id="{8ADB79BC-30BC-A641-900A-E56B3B676BC1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8691348" y="4249849"/>
              <a:ext cx="421146" cy="1041002"/>
            </a:xfrm>
            <a:prstGeom prst="rect">
              <a:avLst/>
            </a:prstGeom>
          </p:spPr>
        </p:pic>
      </p:grpSp>
      <p:sp>
        <p:nvSpPr>
          <p:cNvPr id="53" name="Text Placeholder 47">
            <a:extLst>
              <a:ext uri="{FF2B5EF4-FFF2-40B4-BE49-F238E27FC236}">
                <a16:creationId xmlns:a16="http://schemas.microsoft.com/office/drawing/2014/main" id="{86B74642-2C6C-7740-834C-5C3181AA2B0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9186" y="4742245"/>
            <a:ext cx="9637986" cy="414557"/>
          </a:xfrm>
        </p:spPr>
        <p:txBody>
          <a:bodyPr/>
          <a:lstStyle>
            <a:lvl1pPr marL="0" indent="0" algn="ctr">
              <a:buNone/>
              <a:defRPr b="1" i="0">
                <a:solidFill>
                  <a:srgbClr val="203A59"/>
                </a:solidFill>
                <a:latin typeface="Rubik" pitchFamily="2" charset="-79"/>
                <a:cs typeface="Rubik" pitchFamily="2" charset="-79"/>
              </a:defRPr>
            </a:lvl1pPr>
          </a:lstStyle>
          <a:p>
            <a:pPr lvl="0"/>
            <a:r>
              <a:rPr lang="en-US"/>
              <a:t>Very long team name</a:t>
            </a:r>
          </a:p>
        </p:txBody>
      </p:sp>
      <p:sp>
        <p:nvSpPr>
          <p:cNvPr id="54" name="Text Placeholder 49">
            <a:extLst>
              <a:ext uri="{FF2B5EF4-FFF2-40B4-BE49-F238E27FC236}">
                <a16:creationId xmlns:a16="http://schemas.microsoft.com/office/drawing/2014/main" id="{3D4BA093-90D7-E844-8419-00F95E0A8DD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709941" y="5192798"/>
            <a:ext cx="6505497" cy="324802"/>
          </a:xfrm>
        </p:spPr>
        <p:txBody>
          <a:bodyPr>
            <a:normAutofit/>
          </a:bodyPr>
          <a:lstStyle>
            <a:lvl1pPr marL="0" indent="0" algn="ctr">
              <a:buNone/>
              <a:defRPr sz="1900" b="0" i="0">
                <a:solidFill>
                  <a:srgbClr val="203A59"/>
                </a:solidFill>
                <a:latin typeface="Rubik Medium" pitchFamily="2" charset="-79"/>
                <a:cs typeface="Rubik Medium" pitchFamily="2" charset="-79"/>
              </a:defRPr>
            </a:lvl1pPr>
          </a:lstStyle>
          <a:p>
            <a:pPr lvl="0"/>
            <a:r>
              <a:rPr lang="en-US"/>
              <a:t>Very long school name in one line</a:t>
            </a:r>
          </a:p>
        </p:txBody>
      </p:sp>
      <p:sp>
        <p:nvSpPr>
          <p:cNvPr id="55" name="Text Placeholder 51">
            <a:extLst>
              <a:ext uri="{FF2B5EF4-FFF2-40B4-BE49-F238E27FC236}">
                <a16:creationId xmlns:a16="http://schemas.microsoft.com/office/drawing/2014/main" id="{81AB0A05-53F3-A249-AEAB-B0AFB9E0731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09941" y="5528238"/>
            <a:ext cx="6505497" cy="33524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rgbClr val="203A59"/>
                </a:solidFill>
                <a:latin typeface="Rubik" pitchFamily="2" charset="-79"/>
                <a:cs typeface="Rubik" pitchFamily="2" charset="-79"/>
              </a:defRPr>
            </a:lvl1pPr>
          </a:lstStyle>
          <a:p>
            <a:pPr lvl="0"/>
            <a:r>
              <a:rPr lang="en-US"/>
              <a:t> - State region - </a:t>
            </a:r>
          </a:p>
        </p:txBody>
      </p:sp>
      <p:pic>
        <p:nvPicPr>
          <p:cNvPr id="56" name="Graphic 55">
            <a:extLst>
              <a:ext uri="{FF2B5EF4-FFF2-40B4-BE49-F238E27FC236}">
                <a16:creationId xmlns:a16="http://schemas.microsoft.com/office/drawing/2014/main" id="{F6D80EC1-C9B6-9F46-846A-086382B5BF59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759642" y="4571839"/>
            <a:ext cx="269697" cy="80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500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59438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4856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6292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8587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328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4622"/>
            </a:lvl1pPr>
            <a:lvl2pPr>
              <a:defRPr sz="4044"/>
            </a:lvl2pPr>
            <a:lvl3pPr>
              <a:defRPr sz="3467"/>
            </a:lvl3pPr>
            <a:lvl4pPr>
              <a:defRPr sz="2889"/>
            </a:lvl4pPr>
            <a:lvl5pPr>
              <a:defRPr sz="2889"/>
            </a:lvl5pPr>
            <a:lvl6pPr>
              <a:defRPr sz="2889"/>
            </a:lvl6pPr>
            <a:lvl7pPr>
              <a:defRPr sz="2889"/>
            </a:lvl7pPr>
            <a:lvl8pPr>
              <a:defRPr sz="2889"/>
            </a:lvl8pPr>
            <a:lvl9pPr>
              <a:defRPr sz="288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0866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4622"/>
            </a:lvl1pPr>
            <a:lvl2pPr marL="660380" indent="0">
              <a:buNone/>
              <a:defRPr sz="4044"/>
            </a:lvl2pPr>
            <a:lvl3pPr marL="1320759" indent="0">
              <a:buNone/>
              <a:defRPr sz="3467"/>
            </a:lvl3pPr>
            <a:lvl4pPr marL="1981139" indent="0">
              <a:buNone/>
              <a:defRPr sz="2889"/>
            </a:lvl4pPr>
            <a:lvl5pPr marL="2641519" indent="0">
              <a:buNone/>
              <a:defRPr sz="2889"/>
            </a:lvl5pPr>
            <a:lvl6pPr marL="3301898" indent="0">
              <a:buNone/>
              <a:defRPr sz="2889"/>
            </a:lvl6pPr>
            <a:lvl7pPr marL="3962278" indent="0">
              <a:buNone/>
              <a:defRPr sz="2889"/>
            </a:lvl7pPr>
            <a:lvl8pPr marL="4622658" indent="0">
              <a:buNone/>
              <a:defRPr sz="2889"/>
            </a:lvl8pPr>
            <a:lvl9pPr marL="5283037" indent="0">
              <a:buNone/>
              <a:defRPr sz="2889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9672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5689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179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D0125022-4D92-4548-9588-E2E5BB84433D}"/>
              </a:ext>
            </a:extLst>
          </p:cNvPr>
          <p:cNvSpPr txBox="1">
            <a:spLocks/>
          </p:cNvSpPr>
          <p:nvPr/>
        </p:nvSpPr>
        <p:spPr>
          <a:xfrm>
            <a:off x="1458344" y="6814099"/>
            <a:ext cx="1239946" cy="32534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666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400">
              <a:solidFill>
                <a:srgbClr val="213A5A"/>
              </a:solidFill>
              <a:latin typeface="Rubik" pitchFamily="2" charset="-79"/>
              <a:cs typeface="Rubik" pitchFamily="2" charset="-79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4BE0BE0-1A0A-054B-95B6-F4E54ED9FC3F}"/>
              </a:ext>
            </a:extLst>
          </p:cNvPr>
          <p:cNvGrpSpPr/>
          <p:nvPr userDrawn="1"/>
        </p:nvGrpSpPr>
        <p:grpSpPr>
          <a:xfrm>
            <a:off x="783618" y="6230756"/>
            <a:ext cx="1719293" cy="325345"/>
            <a:chOff x="1346636" y="5964782"/>
            <a:chExt cx="1719293" cy="325345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9751C4EE-9A16-C643-9FC5-F336F2E09EF4}"/>
                </a:ext>
              </a:extLst>
            </p:cNvPr>
            <p:cNvCxnSpPr/>
            <p:nvPr/>
          </p:nvCxnSpPr>
          <p:spPr>
            <a:xfrm>
              <a:off x="1346636" y="5979322"/>
              <a:ext cx="1719293" cy="0"/>
            </a:xfrm>
            <a:prstGeom prst="line">
              <a:avLst/>
            </a:prstGeom>
            <a:ln w="12700">
              <a:solidFill>
                <a:srgbClr val="213A5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itle 1">
              <a:extLst>
                <a:ext uri="{FF2B5EF4-FFF2-40B4-BE49-F238E27FC236}">
                  <a16:creationId xmlns:a16="http://schemas.microsoft.com/office/drawing/2014/main" id="{EEA3000E-BA60-6F45-A935-ACB674606E22}"/>
                </a:ext>
              </a:extLst>
            </p:cNvPr>
            <p:cNvSpPr txBox="1">
              <a:spLocks/>
            </p:cNvSpPr>
            <p:nvPr/>
          </p:nvSpPr>
          <p:spPr>
            <a:xfrm>
              <a:off x="1604850" y="5964782"/>
              <a:ext cx="1239946" cy="32534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8666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1200">
                  <a:solidFill>
                    <a:srgbClr val="213A5A"/>
                  </a:solidFill>
                  <a:latin typeface="Rubik" pitchFamily="2" charset="-79"/>
                  <a:cs typeface="Rubik" pitchFamily="2" charset="-79"/>
                </a:rPr>
                <a:t>Date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681F180-B2BB-FF46-85F7-BFDD1EB76229}"/>
              </a:ext>
            </a:extLst>
          </p:cNvPr>
          <p:cNvGrpSpPr/>
          <p:nvPr userDrawn="1"/>
        </p:nvGrpSpPr>
        <p:grpSpPr>
          <a:xfrm>
            <a:off x="6731537" y="6354378"/>
            <a:ext cx="2441757" cy="265426"/>
            <a:chOff x="1346636" y="5979322"/>
            <a:chExt cx="1719293" cy="381464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406D6349-894D-2C49-B313-EBC69D74C3DD}"/>
                </a:ext>
              </a:extLst>
            </p:cNvPr>
            <p:cNvCxnSpPr/>
            <p:nvPr/>
          </p:nvCxnSpPr>
          <p:spPr>
            <a:xfrm>
              <a:off x="1346636" y="5979322"/>
              <a:ext cx="1719293" cy="0"/>
            </a:xfrm>
            <a:prstGeom prst="line">
              <a:avLst/>
            </a:prstGeom>
            <a:ln w="12700">
              <a:solidFill>
                <a:srgbClr val="213A5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itle 1">
              <a:extLst>
                <a:ext uri="{FF2B5EF4-FFF2-40B4-BE49-F238E27FC236}">
                  <a16:creationId xmlns:a16="http://schemas.microsoft.com/office/drawing/2014/main" id="{A9236990-DDCB-D64F-9F6E-DA5ACB28031C}"/>
                </a:ext>
              </a:extLst>
            </p:cNvPr>
            <p:cNvSpPr txBox="1">
              <a:spLocks/>
            </p:cNvSpPr>
            <p:nvPr/>
          </p:nvSpPr>
          <p:spPr>
            <a:xfrm>
              <a:off x="1735717" y="6035441"/>
              <a:ext cx="1239946" cy="32534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8666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1200">
                  <a:solidFill>
                    <a:srgbClr val="213A5A"/>
                  </a:solidFill>
                  <a:latin typeface="Rubik" pitchFamily="2" charset="-79"/>
                  <a:cs typeface="Rubik" pitchFamily="2" charset="-79"/>
                </a:rPr>
                <a:t>Competition Master </a:t>
              </a:r>
            </a:p>
          </p:txBody>
        </p:sp>
      </p:grpSp>
      <p:pic>
        <p:nvPicPr>
          <p:cNvPr id="24" name="Graphic 23">
            <a:extLst>
              <a:ext uri="{FF2B5EF4-FFF2-40B4-BE49-F238E27FC236}">
                <a16:creationId xmlns:a16="http://schemas.microsoft.com/office/drawing/2014/main" id="{23E9CFD1-AF47-B240-AEC9-02EA874A066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24483" y="6064464"/>
            <a:ext cx="1209712" cy="30135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3B11891B-3E27-4749-AA95-5904CC161A8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3604" y="840592"/>
            <a:ext cx="1546475" cy="1010688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E31B1A-63C4-7F46-A195-1FCDE216C67E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6943726" y="5938523"/>
            <a:ext cx="2441758" cy="49233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203A59"/>
                </a:solidFill>
                <a:latin typeface="Alex Brush" panose="02000400000000000000" pitchFamily="2" charset="77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Yossi Gershon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4ED42080-3C85-C847-853C-0385C8D801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70"/>
          <a:stretch/>
        </p:blipFill>
        <p:spPr>
          <a:xfrm>
            <a:off x="593038" y="493987"/>
            <a:ext cx="1074420" cy="162635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E4F061C-693D-C549-8661-89EA60F45A2E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756" y="29908"/>
            <a:ext cx="7835900" cy="800100"/>
          </a:xfrm>
          <a:prstGeom prst="rect">
            <a:avLst/>
          </a:prstGeom>
        </p:spPr>
      </p:pic>
      <p:sp>
        <p:nvSpPr>
          <p:cNvPr id="38" name="Title 1">
            <a:extLst>
              <a:ext uri="{FF2B5EF4-FFF2-40B4-BE49-F238E27FC236}">
                <a16:creationId xmlns:a16="http://schemas.microsoft.com/office/drawing/2014/main" id="{2503DE7F-5176-D943-A91E-3C1F1D99CDB2}"/>
              </a:ext>
            </a:extLst>
          </p:cNvPr>
          <p:cNvSpPr txBox="1">
            <a:spLocks/>
          </p:cNvSpPr>
          <p:nvPr userDrawn="1"/>
        </p:nvSpPr>
        <p:spPr>
          <a:xfrm>
            <a:off x="73572" y="411173"/>
            <a:ext cx="9753600" cy="325345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666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spc="100" err="1">
                <a:solidFill>
                  <a:schemeClr val="bg1"/>
                </a:solidFill>
                <a:latin typeface="Rubik" pitchFamily="2" charset="-79"/>
                <a:cs typeface="Rubik" pitchFamily="2" charset="-79"/>
              </a:rPr>
              <a:t>CoderZ</a:t>
            </a:r>
            <a:r>
              <a:rPr lang="en-US" sz="2400" b="1" spc="100">
                <a:solidFill>
                  <a:schemeClr val="bg1"/>
                </a:solidFill>
                <a:latin typeface="Rubik" pitchFamily="2" charset="-79"/>
                <a:cs typeface="Rubik" pitchFamily="2" charset="-79"/>
              </a:rPr>
              <a:t> League Pro 2021</a:t>
            </a:r>
            <a:endParaRPr lang="en-US" sz="2400" b="1" kern="1600" spc="100">
              <a:solidFill>
                <a:schemeClr val="bg1"/>
              </a:solidFill>
              <a:latin typeface="Rubik" pitchFamily="2" charset="-79"/>
              <a:cs typeface="Rubik" pitchFamily="2" charset="-79"/>
            </a:endParaRPr>
          </a:p>
        </p:txBody>
      </p:sp>
      <p:pic>
        <p:nvPicPr>
          <p:cNvPr id="41" name="Graphic 40">
            <a:extLst>
              <a:ext uri="{FF2B5EF4-FFF2-40B4-BE49-F238E27FC236}">
                <a16:creationId xmlns:a16="http://schemas.microsoft.com/office/drawing/2014/main" id="{7DFE5D80-F675-5C49-A04B-988C1946DFA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759642" y="4571839"/>
            <a:ext cx="269697" cy="80909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AC96890E-85CC-E640-870C-B33EABD90309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117109" y="1083052"/>
            <a:ext cx="181961" cy="216914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0FEBE60C-565A-F24E-B61E-11BEF528EED7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374987" y="1126934"/>
            <a:ext cx="192203" cy="192739"/>
          </a:xfrm>
          <a:prstGeom prst="rect">
            <a:avLst/>
          </a:prstGeom>
        </p:spPr>
      </p:pic>
      <p:pic>
        <p:nvPicPr>
          <p:cNvPr id="33" name="Graphic 32">
            <a:extLst>
              <a:ext uri="{FF2B5EF4-FFF2-40B4-BE49-F238E27FC236}">
                <a16:creationId xmlns:a16="http://schemas.microsoft.com/office/drawing/2014/main" id="{40D4C5AC-54A7-B343-A6FF-47B0FB0F497F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rot="3140795">
            <a:off x="6025814" y="1805228"/>
            <a:ext cx="168102" cy="168977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87B8B470-2960-9F4B-9C33-821EB287829E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rot="9799323">
            <a:off x="3822217" y="1511600"/>
            <a:ext cx="92124" cy="163931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BDAABB4F-4FDF-154D-82D0-A80F151D046E}"/>
              </a:ext>
            </a:extLst>
          </p:cNvPr>
          <p:cNvGrpSpPr/>
          <p:nvPr userDrawn="1"/>
        </p:nvGrpSpPr>
        <p:grpSpPr>
          <a:xfrm>
            <a:off x="1346636" y="4836761"/>
            <a:ext cx="7233215" cy="900768"/>
            <a:chOff x="753194" y="4249849"/>
            <a:chExt cx="8359300" cy="1041002"/>
          </a:xfrm>
        </p:grpSpPr>
        <p:pic>
          <p:nvPicPr>
            <p:cNvPr id="36" name="Picture 7" descr="Icon&#10;&#10;Description automatically generated">
              <a:extLst>
                <a:ext uri="{FF2B5EF4-FFF2-40B4-BE49-F238E27FC236}">
                  <a16:creationId xmlns:a16="http://schemas.microsoft.com/office/drawing/2014/main" id="{64966084-6C47-FC48-8005-323C0E119BA4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753194" y="4252150"/>
              <a:ext cx="419865" cy="1030253"/>
            </a:xfrm>
            <a:prstGeom prst="rect">
              <a:avLst/>
            </a:prstGeom>
          </p:spPr>
        </p:pic>
        <p:pic>
          <p:nvPicPr>
            <p:cNvPr id="37" name="Picture 8" descr="Icon&#10;&#10;Description automatically generated">
              <a:extLst>
                <a:ext uri="{FF2B5EF4-FFF2-40B4-BE49-F238E27FC236}">
                  <a16:creationId xmlns:a16="http://schemas.microsoft.com/office/drawing/2014/main" id="{5676B47E-0090-F343-958C-BFA30EAB06B3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8691348" y="4249849"/>
              <a:ext cx="421146" cy="1041002"/>
            </a:xfrm>
            <a:prstGeom prst="rect">
              <a:avLst/>
            </a:prstGeom>
          </p:spPr>
        </p:pic>
      </p:grpSp>
      <p:sp>
        <p:nvSpPr>
          <p:cNvPr id="39" name="Text Placeholder 47">
            <a:extLst>
              <a:ext uri="{FF2B5EF4-FFF2-40B4-BE49-F238E27FC236}">
                <a16:creationId xmlns:a16="http://schemas.microsoft.com/office/drawing/2014/main" id="{729B78BC-93E3-1B4D-80E3-032004168F1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9186" y="4742245"/>
            <a:ext cx="9637986" cy="414557"/>
          </a:xfrm>
        </p:spPr>
        <p:txBody>
          <a:bodyPr/>
          <a:lstStyle>
            <a:lvl1pPr marL="0" indent="0" algn="ctr">
              <a:buNone/>
              <a:defRPr b="1" i="0">
                <a:solidFill>
                  <a:srgbClr val="203A59"/>
                </a:solidFill>
                <a:latin typeface="Rubik" pitchFamily="2" charset="-79"/>
                <a:cs typeface="Rubik" pitchFamily="2" charset="-79"/>
              </a:defRPr>
            </a:lvl1pPr>
          </a:lstStyle>
          <a:p>
            <a:pPr lvl="0"/>
            <a:r>
              <a:rPr lang="en-US"/>
              <a:t>Very long team name</a:t>
            </a:r>
          </a:p>
        </p:txBody>
      </p:sp>
      <p:sp>
        <p:nvSpPr>
          <p:cNvPr id="40" name="Text Placeholder 49">
            <a:extLst>
              <a:ext uri="{FF2B5EF4-FFF2-40B4-BE49-F238E27FC236}">
                <a16:creationId xmlns:a16="http://schemas.microsoft.com/office/drawing/2014/main" id="{922C87B9-6FC4-E94E-AD91-6206ADF3463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709941" y="5192798"/>
            <a:ext cx="6505497" cy="324802"/>
          </a:xfrm>
        </p:spPr>
        <p:txBody>
          <a:bodyPr>
            <a:normAutofit/>
          </a:bodyPr>
          <a:lstStyle>
            <a:lvl1pPr marL="0" indent="0" algn="ctr">
              <a:buNone/>
              <a:defRPr sz="1900" b="0" i="0">
                <a:solidFill>
                  <a:srgbClr val="203A59"/>
                </a:solidFill>
                <a:latin typeface="Rubik Medium" pitchFamily="2" charset="-79"/>
                <a:cs typeface="Rubik Medium" pitchFamily="2" charset="-79"/>
              </a:defRPr>
            </a:lvl1pPr>
          </a:lstStyle>
          <a:p>
            <a:pPr lvl="0"/>
            <a:r>
              <a:rPr lang="en-US"/>
              <a:t>Very long school name in one line</a:t>
            </a:r>
          </a:p>
        </p:txBody>
      </p:sp>
      <p:sp>
        <p:nvSpPr>
          <p:cNvPr id="42" name="Text Placeholder 51">
            <a:extLst>
              <a:ext uri="{FF2B5EF4-FFF2-40B4-BE49-F238E27FC236}">
                <a16:creationId xmlns:a16="http://schemas.microsoft.com/office/drawing/2014/main" id="{01B24A04-1265-6B40-908A-8B8030E5962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09941" y="5528238"/>
            <a:ext cx="6505497" cy="33524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rgbClr val="203A59"/>
                </a:solidFill>
                <a:latin typeface="Rubik" pitchFamily="2" charset="-79"/>
                <a:cs typeface="Rubik" pitchFamily="2" charset="-79"/>
              </a:defRPr>
            </a:lvl1pPr>
          </a:lstStyle>
          <a:p>
            <a:pPr lvl="0"/>
            <a:r>
              <a:rPr lang="en-US"/>
              <a:t> - State region - </a:t>
            </a:r>
          </a:p>
        </p:txBody>
      </p:sp>
      <p:sp>
        <p:nvSpPr>
          <p:cNvPr id="43" name="Text Placeholder 3">
            <a:extLst>
              <a:ext uri="{FF2B5EF4-FFF2-40B4-BE49-F238E27FC236}">
                <a16:creationId xmlns:a16="http://schemas.microsoft.com/office/drawing/2014/main" id="{94BC9269-E464-5443-A1EF-C38BD7B3DCF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881" y="3852420"/>
            <a:ext cx="9071197" cy="403076"/>
          </a:xfrm>
        </p:spPr>
        <p:txBody>
          <a:bodyPr>
            <a:noAutofit/>
          </a:bodyPr>
          <a:lstStyle>
            <a:lvl1pPr marL="0" indent="0" algn="ctr">
              <a:buNone/>
              <a:defRPr sz="3200" b="1" i="0">
                <a:solidFill>
                  <a:srgbClr val="203A59"/>
                </a:solidFill>
                <a:latin typeface="Rubik" pitchFamily="2" charset="-79"/>
                <a:cs typeface="Rubik" pitchFamily="2" charset="-79"/>
              </a:defRPr>
            </a:lvl1pPr>
          </a:lstStyle>
          <a:p>
            <a:pPr lvl="0"/>
            <a:r>
              <a:rPr lang="en-US"/>
              <a:t>Full name</a:t>
            </a:r>
          </a:p>
        </p:txBody>
      </p:sp>
      <p:sp>
        <p:nvSpPr>
          <p:cNvPr id="44" name="Text Placeholder 15">
            <a:extLst>
              <a:ext uri="{FF2B5EF4-FFF2-40B4-BE49-F238E27FC236}">
                <a16:creationId xmlns:a16="http://schemas.microsoft.com/office/drawing/2014/main" id="{3ED5F47A-57C1-BE4D-B75A-AC7E9ACD7B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883" y="3109586"/>
            <a:ext cx="9071196" cy="423117"/>
          </a:xfrm>
        </p:spPr>
        <p:txBody>
          <a:bodyPr>
            <a:noAutofit/>
          </a:bodyPr>
          <a:lstStyle>
            <a:lvl1pPr marL="0" indent="0" algn="ctr">
              <a:buNone/>
              <a:defRPr sz="3200" b="1" i="0">
                <a:solidFill>
                  <a:srgbClr val="C3A20A"/>
                </a:solidFill>
                <a:latin typeface="Rubik" pitchFamily="2" charset="-79"/>
                <a:cs typeface="Rubik" pitchFamily="2" charset="-79"/>
              </a:defRPr>
            </a:lvl1pPr>
          </a:lstStyle>
          <a:p>
            <a:pPr lvl="0"/>
            <a:r>
              <a:rPr lang="en-US"/>
              <a:t>Award long title here</a:t>
            </a:r>
          </a:p>
        </p:txBody>
      </p:sp>
      <p:sp>
        <p:nvSpPr>
          <p:cNvPr id="47" name="Title 1">
            <a:extLst>
              <a:ext uri="{FF2B5EF4-FFF2-40B4-BE49-F238E27FC236}">
                <a16:creationId xmlns:a16="http://schemas.microsoft.com/office/drawing/2014/main" id="{669E0A15-5306-B44D-89A6-95C532D86B93}"/>
              </a:ext>
            </a:extLst>
          </p:cNvPr>
          <p:cNvSpPr txBox="1">
            <a:spLocks/>
          </p:cNvSpPr>
          <p:nvPr userDrawn="1"/>
        </p:nvSpPr>
        <p:spPr>
          <a:xfrm>
            <a:off x="388882" y="3581503"/>
            <a:ext cx="9071197" cy="358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200" kern="1600" spc="180">
                <a:solidFill>
                  <a:schemeClr val="bg2">
                    <a:lumMod val="50000"/>
                  </a:schemeClr>
                </a:solidFill>
                <a:latin typeface="Rubik Medium" pitchFamily="2" charset="-79"/>
                <a:ea typeface="+mj-lt"/>
                <a:cs typeface="Rubik Medium" pitchFamily="2" charset="-79"/>
              </a:rPr>
              <a:t>AWARDED TO</a:t>
            </a:r>
            <a:r>
              <a:rPr lang="he-IL" sz="1200" kern="1600" spc="180">
                <a:solidFill>
                  <a:schemeClr val="bg2">
                    <a:lumMod val="50000"/>
                  </a:schemeClr>
                </a:solidFill>
                <a:latin typeface="Rubik Medium" pitchFamily="2" charset="-79"/>
                <a:ea typeface="+mj-lt"/>
                <a:cs typeface="Rubik Medium" pitchFamily="2" charset="-79"/>
              </a:rPr>
              <a:t>:</a:t>
            </a:r>
            <a:endParaRPr lang="en-US" sz="1200" kern="1600" spc="180">
              <a:solidFill>
                <a:schemeClr val="bg2">
                  <a:lumMod val="50000"/>
                </a:schemeClr>
              </a:solidFill>
              <a:latin typeface="Rubik Medium" pitchFamily="2" charset="-79"/>
              <a:cs typeface="Rubik Medium" pitchFamily="2" charset="-79"/>
            </a:endParaRPr>
          </a:p>
        </p:txBody>
      </p:sp>
      <p:sp>
        <p:nvSpPr>
          <p:cNvPr id="49" name="Title 1">
            <a:extLst>
              <a:ext uri="{FF2B5EF4-FFF2-40B4-BE49-F238E27FC236}">
                <a16:creationId xmlns:a16="http://schemas.microsoft.com/office/drawing/2014/main" id="{890CCBE7-FDD3-1E45-9B94-816341CEF19E}"/>
              </a:ext>
            </a:extLst>
          </p:cNvPr>
          <p:cNvSpPr txBox="1">
            <a:spLocks/>
          </p:cNvSpPr>
          <p:nvPr userDrawn="1"/>
        </p:nvSpPr>
        <p:spPr>
          <a:xfrm>
            <a:off x="388882" y="4254165"/>
            <a:ext cx="9071197" cy="358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200" kern="1600" spc="180">
                <a:solidFill>
                  <a:schemeClr val="bg2">
                    <a:lumMod val="50000"/>
                  </a:schemeClr>
                </a:solidFill>
                <a:latin typeface="Rubik Medium" pitchFamily="2" charset="-79"/>
                <a:ea typeface="+mj-lt"/>
                <a:cs typeface="Rubik Medium" pitchFamily="2" charset="-79"/>
              </a:rPr>
              <a:t>TEAM MEMBER:</a:t>
            </a:r>
            <a:endParaRPr lang="en-US" sz="1200" kern="1600" spc="180">
              <a:solidFill>
                <a:schemeClr val="bg2">
                  <a:lumMod val="50000"/>
                </a:schemeClr>
              </a:solidFill>
              <a:latin typeface="Rubik Medium" pitchFamily="2" charset="-79"/>
              <a:cs typeface="Rubik Medium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289524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CHERS+NOV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D0125022-4D92-4548-9588-E2E5BB84433D}"/>
              </a:ext>
            </a:extLst>
          </p:cNvPr>
          <p:cNvSpPr txBox="1">
            <a:spLocks/>
          </p:cNvSpPr>
          <p:nvPr/>
        </p:nvSpPr>
        <p:spPr>
          <a:xfrm>
            <a:off x="1458344" y="6814099"/>
            <a:ext cx="1239946" cy="32534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666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400">
              <a:solidFill>
                <a:srgbClr val="213A5A"/>
              </a:solidFill>
              <a:latin typeface="Rubik" pitchFamily="2" charset="-79"/>
              <a:cs typeface="Rubik" pitchFamily="2" charset="-79"/>
            </a:endParaRPr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23E9CFD1-AF47-B240-AEC9-02EA874A066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24483" y="6064464"/>
            <a:ext cx="1209712" cy="30135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3B11891B-3E27-4749-AA95-5904CC161A8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3604" y="840592"/>
            <a:ext cx="1546475" cy="1010688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17F678C1-AE19-4943-863C-FA3DB2AE27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91"/>
          <a:stretch/>
        </p:blipFill>
        <p:spPr>
          <a:xfrm>
            <a:off x="534536" y="473141"/>
            <a:ext cx="1125969" cy="16848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E4F061C-693D-C549-8661-89EA60F45A2E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756" y="29908"/>
            <a:ext cx="7835900" cy="800100"/>
          </a:xfrm>
          <a:prstGeom prst="rect">
            <a:avLst/>
          </a:prstGeom>
        </p:spPr>
      </p:pic>
      <p:sp>
        <p:nvSpPr>
          <p:cNvPr id="38" name="Title 1">
            <a:extLst>
              <a:ext uri="{FF2B5EF4-FFF2-40B4-BE49-F238E27FC236}">
                <a16:creationId xmlns:a16="http://schemas.microsoft.com/office/drawing/2014/main" id="{2503DE7F-5176-D943-A91E-3C1F1D99CDB2}"/>
              </a:ext>
            </a:extLst>
          </p:cNvPr>
          <p:cNvSpPr txBox="1">
            <a:spLocks/>
          </p:cNvSpPr>
          <p:nvPr userDrawn="1"/>
        </p:nvSpPr>
        <p:spPr>
          <a:xfrm>
            <a:off x="73572" y="411173"/>
            <a:ext cx="9753600" cy="325345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666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spc="100" err="1">
                <a:solidFill>
                  <a:schemeClr val="bg1"/>
                </a:solidFill>
                <a:latin typeface="Rubik" pitchFamily="2" charset="-79"/>
                <a:cs typeface="Rubik" pitchFamily="2" charset="-79"/>
              </a:rPr>
              <a:t>CoderZ</a:t>
            </a:r>
            <a:r>
              <a:rPr lang="en-US" sz="2400" b="1" spc="100">
                <a:solidFill>
                  <a:schemeClr val="bg1"/>
                </a:solidFill>
                <a:latin typeface="Rubik" pitchFamily="2" charset="-79"/>
                <a:cs typeface="Rubik" pitchFamily="2" charset="-79"/>
              </a:rPr>
              <a:t> League Novice 2021</a:t>
            </a:r>
            <a:endParaRPr lang="en-US" sz="2400" b="1" kern="1600" spc="100">
              <a:solidFill>
                <a:schemeClr val="bg1"/>
              </a:solidFill>
              <a:latin typeface="Rubik" pitchFamily="2" charset="-79"/>
              <a:cs typeface="Rubik" pitchFamily="2" charset="-79"/>
            </a:endParaRP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5E2815D-199D-6041-8380-846015B8045A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388883" y="3130606"/>
            <a:ext cx="9071196" cy="423117"/>
          </a:xfrm>
        </p:spPr>
        <p:txBody>
          <a:bodyPr>
            <a:noAutofit/>
          </a:bodyPr>
          <a:lstStyle>
            <a:lvl1pPr marL="0" indent="0" algn="ctr">
              <a:buNone/>
              <a:defRPr sz="3200" b="1" i="0">
                <a:solidFill>
                  <a:srgbClr val="C3A20A"/>
                </a:solidFill>
                <a:latin typeface="Rubik" pitchFamily="2" charset="-79"/>
                <a:cs typeface="Rubik" pitchFamily="2" charset="-79"/>
              </a:defRPr>
            </a:lvl1pPr>
          </a:lstStyle>
          <a:p>
            <a:pPr lvl="0"/>
            <a:r>
              <a:rPr lang="en-US"/>
              <a:t>Award long title here</a:t>
            </a:r>
          </a:p>
        </p:txBody>
      </p:sp>
      <p:pic>
        <p:nvPicPr>
          <p:cNvPr id="35" name="Graphic 34">
            <a:extLst>
              <a:ext uri="{FF2B5EF4-FFF2-40B4-BE49-F238E27FC236}">
                <a16:creationId xmlns:a16="http://schemas.microsoft.com/office/drawing/2014/main" id="{FCBE02AE-CEFA-4647-BBDF-AEA47FD2F685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117109" y="1083052"/>
            <a:ext cx="181961" cy="216914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480F3E06-7F7F-AB40-9273-3F86254FFEA5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374987" y="1126934"/>
            <a:ext cx="192203" cy="192739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795AD509-DDF1-FB49-BC1D-5AB70C5E3909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3140795">
            <a:off x="6025814" y="1805228"/>
            <a:ext cx="168102" cy="168977"/>
          </a:xfrm>
          <a:prstGeom prst="rect">
            <a:avLst/>
          </a:prstGeom>
        </p:spPr>
      </p:pic>
      <p:pic>
        <p:nvPicPr>
          <p:cNvPr id="39" name="Graphic 38">
            <a:extLst>
              <a:ext uri="{FF2B5EF4-FFF2-40B4-BE49-F238E27FC236}">
                <a16:creationId xmlns:a16="http://schemas.microsoft.com/office/drawing/2014/main" id="{8C375B89-D832-444D-A4D8-6C18C59C3216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rot="9799323">
            <a:off x="3822217" y="1511600"/>
            <a:ext cx="92124" cy="163931"/>
          </a:xfrm>
          <a:prstGeom prst="rect">
            <a:avLst/>
          </a:prstGeom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248FEDDD-A2C2-3F4C-B3F9-5E24DBD03144}"/>
              </a:ext>
            </a:extLst>
          </p:cNvPr>
          <p:cNvGrpSpPr/>
          <p:nvPr userDrawn="1"/>
        </p:nvGrpSpPr>
        <p:grpSpPr>
          <a:xfrm>
            <a:off x="783618" y="6230756"/>
            <a:ext cx="1719293" cy="325345"/>
            <a:chOff x="1346636" y="5964782"/>
            <a:chExt cx="1719293" cy="325345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E293A3AD-5872-0542-ACA4-DA0E274E7496}"/>
                </a:ext>
              </a:extLst>
            </p:cNvPr>
            <p:cNvCxnSpPr/>
            <p:nvPr/>
          </p:nvCxnSpPr>
          <p:spPr>
            <a:xfrm>
              <a:off x="1346636" y="5979322"/>
              <a:ext cx="1719293" cy="0"/>
            </a:xfrm>
            <a:prstGeom prst="line">
              <a:avLst/>
            </a:prstGeom>
            <a:ln w="12700">
              <a:solidFill>
                <a:srgbClr val="213A5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itle 1">
              <a:extLst>
                <a:ext uri="{FF2B5EF4-FFF2-40B4-BE49-F238E27FC236}">
                  <a16:creationId xmlns:a16="http://schemas.microsoft.com/office/drawing/2014/main" id="{0AF29DF7-9956-4349-9ED1-7F8BB2F7CBA0}"/>
                </a:ext>
              </a:extLst>
            </p:cNvPr>
            <p:cNvSpPr txBox="1">
              <a:spLocks/>
            </p:cNvSpPr>
            <p:nvPr/>
          </p:nvSpPr>
          <p:spPr>
            <a:xfrm>
              <a:off x="1604850" y="5964782"/>
              <a:ext cx="1239946" cy="32534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8666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1200">
                  <a:solidFill>
                    <a:srgbClr val="213A5A"/>
                  </a:solidFill>
                  <a:latin typeface="Rubik" pitchFamily="2" charset="-79"/>
                  <a:cs typeface="Rubik" pitchFamily="2" charset="-79"/>
                </a:rPr>
                <a:t>Date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C85E60B-40DF-5B4E-A2EE-A674B7AFCE42}"/>
              </a:ext>
            </a:extLst>
          </p:cNvPr>
          <p:cNvGrpSpPr/>
          <p:nvPr userDrawn="1"/>
        </p:nvGrpSpPr>
        <p:grpSpPr>
          <a:xfrm>
            <a:off x="6731537" y="6354378"/>
            <a:ext cx="2441757" cy="265426"/>
            <a:chOff x="1346636" y="5979322"/>
            <a:chExt cx="1719293" cy="381464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D99897CB-94C2-1640-A6DF-1505CA541CAE}"/>
                </a:ext>
              </a:extLst>
            </p:cNvPr>
            <p:cNvCxnSpPr/>
            <p:nvPr/>
          </p:nvCxnSpPr>
          <p:spPr>
            <a:xfrm>
              <a:off x="1346636" y="5979322"/>
              <a:ext cx="1719293" cy="0"/>
            </a:xfrm>
            <a:prstGeom prst="line">
              <a:avLst/>
            </a:prstGeom>
            <a:ln w="12700">
              <a:solidFill>
                <a:srgbClr val="213A5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itle 1">
              <a:extLst>
                <a:ext uri="{FF2B5EF4-FFF2-40B4-BE49-F238E27FC236}">
                  <a16:creationId xmlns:a16="http://schemas.microsoft.com/office/drawing/2014/main" id="{7C6A021B-74B0-5A4E-9C1C-36F374ADC817}"/>
                </a:ext>
              </a:extLst>
            </p:cNvPr>
            <p:cNvSpPr txBox="1">
              <a:spLocks/>
            </p:cNvSpPr>
            <p:nvPr/>
          </p:nvSpPr>
          <p:spPr>
            <a:xfrm>
              <a:off x="1735717" y="6035441"/>
              <a:ext cx="1239946" cy="32534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8666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1200">
                  <a:solidFill>
                    <a:srgbClr val="213A5A"/>
                  </a:solidFill>
                  <a:latin typeface="Rubik" pitchFamily="2" charset="-79"/>
                  <a:cs typeface="Rubik" pitchFamily="2" charset="-79"/>
                </a:rPr>
                <a:t>Competition Master </a:t>
              </a:r>
            </a:p>
          </p:txBody>
        </p:sp>
      </p:grpSp>
      <p:sp>
        <p:nvSpPr>
          <p:cNvPr id="44" name="Text Placeholder 4">
            <a:extLst>
              <a:ext uri="{FF2B5EF4-FFF2-40B4-BE49-F238E27FC236}">
                <a16:creationId xmlns:a16="http://schemas.microsoft.com/office/drawing/2014/main" id="{0F6ED0F2-BD99-9F44-AC03-5EA4041978B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43726" y="5938523"/>
            <a:ext cx="2441758" cy="49233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203A59"/>
                </a:solidFill>
                <a:latin typeface="Alex Brush" panose="02000400000000000000" pitchFamily="2" charset="77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Yossi Gershon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44AA73EC-FB8A-F547-BE9D-42C6A9BF92C2}"/>
              </a:ext>
            </a:extLst>
          </p:cNvPr>
          <p:cNvGrpSpPr/>
          <p:nvPr userDrawn="1"/>
        </p:nvGrpSpPr>
        <p:grpSpPr>
          <a:xfrm>
            <a:off x="1346636" y="4836761"/>
            <a:ext cx="7233215" cy="900768"/>
            <a:chOff x="753194" y="4249849"/>
            <a:chExt cx="8359300" cy="1041002"/>
          </a:xfrm>
        </p:grpSpPr>
        <p:pic>
          <p:nvPicPr>
            <p:cNvPr id="49" name="Picture 7" descr="Icon&#10;&#10;Description automatically generated">
              <a:extLst>
                <a:ext uri="{FF2B5EF4-FFF2-40B4-BE49-F238E27FC236}">
                  <a16:creationId xmlns:a16="http://schemas.microsoft.com/office/drawing/2014/main" id="{4B83A40C-E7A3-944B-95A0-3BE717AAF444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753194" y="4252150"/>
              <a:ext cx="419865" cy="1030253"/>
            </a:xfrm>
            <a:prstGeom prst="rect">
              <a:avLst/>
            </a:prstGeom>
          </p:spPr>
        </p:pic>
        <p:pic>
          <p:nvPicPr>
            <p:cNvPr id="51" name="Picture 8" descr="Icon&#10;&#10;Description automatically generated">
              <a:extLst>
                <a:ext uri="{FF2B5EF4-FFF2-40B4-BE49-F238E27FC236}">
                  <a16:creationId xmlns:a16="http://schemas.microsoft.com/office/drawing/2014/main" id="{8ADB79BC-30BC-A641-900A-E56B3B676BC1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8691348" y="4249849"/>
              <a:ext cx="421146" cy="1041002"/>
            </a:xfrm>
            <a:prstGeom prst="rect">
              <a:avLst/>
            </a:prstGeom>
          </p:spPr>
        </p:pic>
      </p:grpSp>
      <p:sp>
        <p:nvSpPr>
          <p:cNvPr id="53" name="Text Placeholder 47">
            <a:extLst>
              <a:ext uri="{FF2B5EF4-FFF2-40B4-BE49-F238E27FC236}">
                <a16:creationId xmlns:a16="http://schemas.microsoft.com/office/drawing/2014/main" id="{86B74642-2C6C-7740-834C-5C3181AA2B0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9186" y="4742245"/>
            <a:ext cx="9637986" cy="414557"/>
          </a:xfrm>
        </p:spPr>
        <p:txBody>
          <a:bodyPr/>
          <a:lstStyle>
            <a:lvl1pPr marL="0" indent="0" algn="ctr">
              <a:buNone/>
              <a:defRPr b="1" i="0">
                <a:solidFill>
                  <a:srgbClr val="203A59"/>
                </a:solidFill>
                <a:latin typeface="Rubik" pitchFamily="2" charset="-79"/>
                <a:cs typeface="Rubik" pitchFamily="2" charset="-79"/>
              </a:defRPr>
            </a:lvl1pPr>
          </a:lstStyle>
          <a:p>
            <a:pPr lvl="0"/>
            <a:r>
              <a:rPr lang="en-US"/>
              <a:t>Very long team name</a:t>
            </a:r>
          </a:p>
        </p:txBody>
      </p:sp>
      <p:sp>
        <p:nvSpPr>
          <p:cNvPr id="54" name="Text Placeholder 49">
            <a:extLst>
              <a:ext uri="{FF2B5EF4-FFF2-40B4-BE49-F238E27FC236}">
                <a16:creationId xmlns:a16="http://schemas.microsoft.com/office/drawing/2014/main" id="{3D4BA093-90D7-E844-8419-00F95E0A8DD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709941" y="5192798"/>
            <a:ext cx="6505497" cy="324802"/>
          </a:xfrm>
        </p:spPr>
        <p:txBody>
          <a:bodyPr>
            <a:normAutofit/>
          </a:bodyPr>
          <a:lstStyle>
            <a:lvl1pPr marL="0" indent="0" algn="ctr">
              <a:buNone/>
              <a:defRPr sz="1900" b="0" i="0">
                <a:solidFill>
                  <a:srgbClr val="203A59"/>
                </a:solidFill>
                <a:latin typeface="Rubik Medium" pitchFamily="2" charset="-79"/>
                <a:cs typeface="Rubik Medium" pitchFamily="2" charset="-79"/>
              </a:defRPr>
            </a:lvl1pPr>
          </a:lstStyle>
          <a:p>
            <a:pPr lvl="0"/>
            <a:r>
              <a:rPr lang="en-US"/>
              <a:t>Very long school name in one line</a:t>
            </a:r>
          </a:p>
        </p:txBody>
      </p:sp>
      <p:sp>
        <p:nvSpPr>
          <p:cNvPr id="55" name="Text Placeholder 51">
            <a:extLst>
              <a:ext uri="{FF2B5EF4-FFF2-40B4-BE49-F238E27FC236}">
                <a16:creationId xmlns:a16="http://schemas.microsoft.com/office/drawing/2014/main" id="{81AB0A05-53F3-A249-AEAB-B0AFB9E0731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09941" y="5528238"/>
            <a:ext cx="6505497" cy="33524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rgbClr val="203A59"/>
                </a:solidFill>
                <a:latin typeface="Rubik" pitchFamily="2" charset="-79"/>
                <a:cs typeface="Rubik" pitchFamily="2" charset="-79"/>
              </a:defRPr>
            </a:lvl1pPr>
          </a:lstStyle>
          <a:p>
            <a:pPr lvl="0"/>
            <a:r>
              <a:rPr lang="en-US"/>
              <a:t> - State region - </a:t>
            </a:r>
          </a:p>
        </p:txBody>
      </p:sp>
      <p:pic>
        <p:nvPicPr>
          <p:cNvPr id="56" name="Graphic 55">
            <a:extLst>
              <a:ext uri="{FF2B5EF4-FFF2-40B4-BE49-F238E27FC236}">
                <a16:creationId xmlns:a16="http://schemas.microsoft.com/office/drawing/2014/main" id="{F6D80EC1-C9B6-9F46-846A-086382B5BF59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759642" y="4550819"/>
            <a:ext cx="269697" cy="80909"/>
          </a:xfrm>
          <a:prstGeom prst="rect">
            <a:avLst/>
          </a:prstGeom>
        </p:spPr>
      </p:pic>
      <p:sp>
        <p:nvSpPr>
          <p:cNvPr id="41" name="Title 1">
            <a:extLst>
              <a:ext uri="{FF2B5EF4-FFF2-40B4-BE49-F238E27FC236}">
                <a16:creationId xmlns:a16="http://schemas.microsoft.com/office/drawing/2014/main" id="{E271BFAC-FF4B-DD46-B8F9-E07F292BF8BA}"/>
              </a:ext>
            </a:extLst>
          </p:cNvPr>
          <p:cNvSpPr txBox="1">
            <a:spLocks/>
          </p:cNvSpPr>
          <p:nvPr userDrawn="1"/>
        </p:nvSpPr>
        <p:spPr>
          <a:xfrm>
            <a:off x="388882" y="4211246"/>
            <a:ext cx="9071197" cy="358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200" kern="1600" spc="180">
                <a:solidFill>
                  <a:schemeClr val="bg2">
                    <a:lumMod val="50000"/>
                  </a:schemeClr>
                </a:solidFill>
                <a:latin typeface="Rubik Medium" pitchFamily="2" charset="-79"/>
                <a:ea typeface="+mj-lt"/>
                <a:cs typeface="Rubik Medium" pitchFamily="2" charset="-79"/>
              </a:rPr>
              <a:t>AWARDED TO</a:t>
            </a:r>
            <a:r>
              <a:rPr lang="he-IL" sz="1200" kern="1600" spc="180">
                <a:solidFill>
                  <a:schemeClr val="bg2">
                    <a:lumMod val="50000"/>
                  </a:schemeClr>
                </a:solidFill>
                <a:latin typeface="Rubik Medium" pitchFamily="2" charset="-79"/>
                <a:ea typeface="+mj-lt"/>
                <a:cs typeface="Rubik Medium" pitchFamily="2" charset="-79"/>
              </a:rPr>
              <a:t>:</a:t>
            </a:r>
            <a:endParaRPr lang="en-US" sz="1200" kern="1600" spc="180">
              <a:solidFill>
                <a:schemeClr val="bg2">
                  <a:lumMod val="50000"/>
                </a:schemeClr>
              </a:solidFill>
              <a:latin typeface="Rubik Medium" pitchFamily="2" charset="-79"/>
              <a:cs typeface="Rubik Medium" pitchFamily="2" charset="-79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808DA52-558E-CC42-B163-B1AF38D46B2C}"/>
              </a:ext>
            </a:extLst>
          </p:cNvPr>
          <p:cNvSpPr txBox="1"/>
          <p:nvPr userDrawn="1"/>
        </p:nvSpPr>
        <p:spPr>
          <a:xfrm>
            <a:off x="388882" y="3689132"/>
            <a:ext cx="907119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srgbClr val="203A59"/>
                </a:solidFill>
                <a:latin typeface="Rubik" pitchFamily="2" charset="-79"/>
                <a:cs typeface="Rubik" pitchFamily="2" charset="-79"/>
              </a:rPr>
              <a:t>This exclusive certificate is awarded to the Coach having the most significant impact on their team throughout the competition</a:t>
            </a:r>
          </a:p>
          <a:p>
            <a:pPr algn="ctr"/>
            <a:endParaRPr lang="en-US" sz="1400">
              <a:solidFill>
                <a:srgbClr val="203A59"/>
              </a:solidFill>
              <a:latin typeface="Rubik" pitchFamily="2" charset="-79"/>
              <a:cs typeface="Rubik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939539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CHERS_JUN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D0125022-4D92-4548-9588-E2E5BB84433D}"/>
              </a:ext>
            </a:extLst>
          </p:cNvPr>
          <p:cNvSpPr txBox="1">
            <a:spLocks/>
          </p:cNvSpPr>
          <p:nvPr/>
        </p:nvSpPr>
        <p:spPr>
          <a:xfrm>
            <a:off x="1458344" y="6814099"/>
            <a:ext cx="1239946" cy="32534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666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400">
              <a:solidFill>
                <a:srgbClr val="213A5A"/>
              </a:solidFill>
              <a:latin typeface="Rubik" pitchFamily="2" charset="-79"/>
              <a:cs typeface="Rubik" pitchFamily="2" charset="-79"/>
            </a:endParaRPr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23E9CFD1-AF47-B240-AEC9-02EA874A066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24483" y="6064464"/>
            <a:ext cx="1209712" cy="30135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3B11891B-3E27-4749-AA95-5904CC161A8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3604" y="840592"/>
            <a:ext cx="1546475" cy="101068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4ED42080-3C85-C847-853C-0385C8D801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41"/>
          <a:stretch/>
        </p:blipFill>
        <p:spPr>
          <a:xfrm>
            <a:off x="512975" y="473142"/>
            <a:ext cx="1074420" cy="1577505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E4F061C-693D-C549-8661-89EA60F45A2E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756" y="29908"/>
            <a:ext cx="7835900" cy="800100"/>
          </a:xfrm>
          <a:prstGeom prst="rect">
            <a:avLst/>
          </a:prstGeom>
        </p:spPr>
      </p:pic>
      <p:sp>
        <p:nvSpPr>
          <p:cNvPr id="38" name="Title 1">
            <a:extLst>
              <a:ext uri="{FF2B5EF4-FFF2-40B4-BE49-F238E27FC236}">
                <a16:creationId xmlns:a16="http://schemas.microsoft.com/office/drawing/2014/main" id="{2503DE7F-5176-D943-A91E-3C1F1D99CDB2}"/>
              </a:ext>
            </a:extLst>
          </p:cNvPr>
          <p:cNvSpPr txBox="1">
            <a:spLocks/>
          </p:cNvSpPr>
          <p:nvPr userDrawn="1"/>
        </p:nvSpPr>
        <p:spPr>
          <a:xfrm>
            <a:off x="73572" y="411173"/>
            <a:ext cx="9753600" cy="325345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666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spc="100" err="1">
                <a:solidFill>
                  <a:schemeClr val="bg1"/>
                </a:solidFill>
                <a:latin typeface="Rubik" pitchFamily="2" charset="-79"/>
                <a:cs typeface="Rubik" pitchFamily="2" charset="-79"/>
              </a:rPr>
              <a:t>CoderZ</a:t>
            </a:r>
            <a:r>
              <a:rPr lang="en-US" sz="2400" b="1" spc="100">
                <a:solidFill>
                  <a:schemeClr val="bg1"/>
                </a:solidFill>
                <a:latin typeface="Rubik" pitchFamily="2" charset="-79"/>
                <a:cs typeface="Rubik" pitchFamily="2" charset="-79"/>
              </a:rPr>
              <a:t> League Junior 2021</a:t>
            </a:r>
            <a:endParaRPr lang="en-US" sz="2400" b="1" kern="1600" spc="100">
              <a:solidFill>
                <a:schemeClr val="bg1"/>
              </a:solidFill>
              <a:latin typeface="Rubik" pitchFamily="2" charset="-79"/>
              <a:cs typeface="Rubik" pitchFamily="2" charset="-79"/>
            </a:endParaRPr>
          </a:p>
        </p:txBody>
      </p:sp>
      <p:pic>
        <p:nvPicPr>
          <p:cNvPr id="36" name="Graphic 35">
            <a:extLst>
              <a:ext uri="{FF2B5EF4-FFF2-40B4-BE49-F238E27FC236}">
                <a16:creationId xmlns:a16="http://schemas.microsoft.com/office/drawing/2014/main" id="{3E0D19BB-4408-D242-9154-3797873242DF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117109" y="1083052"/>
            <a:ext cx="181961" cy="216914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171FE50A-522D-934D-A663-EB8F8E45C44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374987" y="1126934"/>
            <a:ext cx="192203" cy="192739"/>
          </a:xfrm>
          <a:prstGeom prst="rect">
            <a:avLst/>
          </a:prstGeom>
        </p:spPr>
      </p:pic>
      <p:pic>
        <p:nvPicPr>
          <p:cNvPr id="39" name="Graphic 38">
            <a:extLst>
              <a:ext uri="{FF2B5EF4-FFF2-40B4-BE49-F238E27FC236}">
                <a16:creationId xmlns:a16="http://schemas.microsoft.com/office/drawing/2014/main" id="{E9C3CF6E-E1AD-6947-B456-ED24A4F23D93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3140795">
            <a:off x="6025814" y="1805228"/>
            <a:ext cx="168102" cy="168977"/>
          </a:xfrm>
          <a:prstGeom prst="rect">
            <a:avLst/>
          </a:prstGeom>
        </p:spPr>
      </p:pic>
      <p:pic>
        <p:nvPicPr>
          <p:cNvPr id="40" name="Graphic 39">
            <a:extLst>
              <a:ext uri="{FF2B5EF4-FFF2-40B4-BE49-F238E27FC236}">
                <a16:creationId xmlns:a16="http://schemas.microsoft.com/office/drawing/2014/main" id="{91ECCD88-BD9D-3149-B85B-1274D4E607C7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rot="9799323">
            <a:off x="3822217" y="1511600"/>
            <a:ext cx="92124" cy="163931"/>
          </a:xfrm>
          <a:prstGeom prst="rect">
            <a:avLst/>
          </a:prstGeom>
        </p:spPr>
      </p:pic>
      <p:grpSp>
        <p:nvGrpSpPr>
          <p:cNvPr id="47" name="Group 46">
            <a:extLst>
              <a:ext uri="{FF2B5EF4-FFF2-40B4-BE49-F238E27FC236}">
                <a16:creationId xmlns:a16="http://schemas.microsoft.com/office/drawing/2014/main" id="{61F3E03E-3D21-BE4F-BAA1-3897A3FCCE46}"/>
              </a:ext>
            </a:extLst>
          </p:cNvPr>
          <p:cNvGrpSpPr/>
          <p:nvPr userDrawn="1"/>
        </p:nvGrpSpPr>
        <p:grpSpPr>
          <a:xfrm>
            <a:off x="783618" y="6230756"/>
            <a:ext cx="1719293" cy="325345"/>
            <a:chOff x="1346636" y="5964782"/>
            <a:chExt cx="1719293" cy="325345"/>
          </a:xfrm>
        </p:grpSpPr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E8FDACE0-A924-6F40-9C79-36D033D4D942}"/>
                </a:ext>
              </a:extLst>
            </p:cNvPr>
            <p:cNvCxnSpPr/>
            <p:nvPr/>
          </p:nvCxnSpPr>
          <p:spPr>
            <a:xfrm>
              <a:off x="1346636" y="5979322"/>
              <a:ext cx="1719293" cy="0"/>
            </a:xfrm>
            <a:prstGeom prst="line">
              <a:avLst/>
            </a:prstGeom>
            <a:ln w="12700">
              <a:solidFill>
                <a:srgbClr val="213A5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Title 1">
              <a:extLst>
                <a:ext uri="{FF2B5EF4-FFF2-40B4-BE49-F238E27FC236}">
                  <a16:creationId xmlns:a16="http://schemas.microsoft.com/office/drawing/2014/main" id="{824F947F-C97C-3A49-BB0B-2B603F8CA4FF}"/>
                </a:ext>
              </a:extLst>
            </p:cNvPr>
            <p:cNvSpPr txBox="1">
              <a:spLocks/>
            </p:cNvSpPr>
            <p:nvPr/>
          </p:nvSpPr>
          <p:spPr>
            <a:xfrm>
              <a:off x="1604850" y="5964782"/>
              <a:ext cx="1239946" cy="32534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8666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1200">
                  <a:solidFill>
                    <a:srgbClr val="213A5A"/>
                  </a:solidFill>
                  <a:latin typeface="Rubik" pitchFamily="2" charset="-79"/>
                  <a:cs typeface="Rubik" pitchFamily="2" charset="-79"/>
                </a:rPr>
                <a:t>Date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9637AA2-CFBF-1247-BFDB-61772BFA7343}"/>
              </a:ext>
            </a:extLst>
          </p:cNvPr>
          <p:cNvGrpSpPr/>
          <p:nvPr userDrawn="1"/>
        </p:nvGrpSpPr>
        <p:grpSpPr>
          <a:xfrm>
            <a:off x="6731537" y="6354378"/>
            <a:ext cx="2441757" cy="265426"/>
            <a:chOff x="1346636" y="5979322"/>
            <a:chExt cx="1719293" cy="381464"/>
          </a:xfrm>
        </p:grpSpPr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4923B3EF-C502-2042-BB62-5976096D1A62}"/>
                </a:ext>
              </a:extLst>
            </p:cNvPr>
            <p:cNvCxnSpPr/>
            <p:nvPr/>
          </p:nvCxnSpPr>
          <p:spPr>
            <a:xfrm>
              <a:off x="1346636" y="5979322"/>
              <a:ext cx="1719293" cy="0"/>
            </a:xfrm>
            <a:prstGeom prst="line">
              <a:avLst/>
            </a:prstGeom>
            <a:ln w="12700">
              <a:solidFill>
                <a:srgbClr val="213A5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Title 1">
              <a:extLst>
                <a:ext uri="{FF2B5EF4-FFF2-40B4-BE49-F238E27FC236}">
                  <a16:creationId xmlns:a16="http://schemas.microsoft.com/office/drawing/2014/main" id="{757264E7-B4E0-034F-AFCC-7C09D62A7F2F}"/>
                </a:ext>
              </a:extLst>
            </p:cNvPr>
            <p:cNvSpPr txBox="1">
              <a:spLocks/>
            </p:cNvSpPr>
            <p:nvPr/>
          </p:nvSpPr>
          <p:spPr>
            <a:xfrm>
              <a:off x="1735717" y="6035441"/>
              <a:ext cx="1239946" cy="32534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8666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1200">
                  <a:solidFill>
                    <a:srgbClr val="213A5A"/>
                  </a:solidFill>
                  <a:latin typeface="Rubik" pitchFamily="2" charset="-79"/>
                  <a:cs typeface="Rubik" pitchFamily="2" charset="-79"/>
                </a:rPr>
                <a:t>Competition Master </a:t>
              </a:r>
            </a:p>
          </p:txBody>
        </p:sp>
      </p:grpSp>
      <p:sp>
        <p:nvSpPr>
          <p:cNvPr id="56" name="Text Placeholder 4">
            <a:extLst>
              <a:ext uri="{FF2B5EF4-FFF2-40B4-BE49-F238E27FC236}">
                <a16:creationId xmlns:a16="http://schemas.microsoft.com/office/drawing/2014/main" id="{55A35DB7-3A7E-5741-9165-2D6CCD5BD39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43726" y="5938523"/>
            <a:ext cx="2441758" cy="49233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203A59"/>
                </a:solidFill>
                <a:latin typeface="Alex Brush" panose="02000400000000000000" pitchFamily="2" charset="77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Yossi Gershon</a:t>
            </a: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5B513C21-683F-924B-864F-F254B797B961}"/>
              </a:ext>
            </a:extLst>
          </p:cNvPr>
          <p:cNvGrpSpPr/>
          <p:nvPr userDrawn="1"/>
        </p:nvGrpSpPr>
        <p:grpSpPr>
          <a:xfrm>
            <a:off x="1346636" y="4836761"/>
            <a:ext cx="7233215" cy="900768"/>
            <a:chOff x="753194" y="4249849"/>
            <a:chExt cx="8359300" cy="1041002"/>
          </a:xfrm>
        </p:grpSpPr>
        <p:pic>
          <p:nvPicPr>
            <p:cNvPr id="66" name="Picture 7" descr="Icon&#10;&#10;Description automatically generated">
              <a:extLst>
                <a:ext uri="{FF2B5EF4-FFF2-40B4-BE49-F238E27FC236}">
                  <a16:creationId xmlns:a16="http://schemas.microsoft.com/office/drawing/2014/main" id="{6033547B-7914-A046-93F6-58AC29E17195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753194" y="4252150"/>
              <a:ext cx="419865" cy="1030253"/>
            </a:xfrm>
            <a:prstGeom prst="rect">
              <a:avLst/>
            </a:prstGeom>
          </p:spPr>
        </p:pic>
        <p:pic>
          <p:nvPicPr>
            <p:cNvPr id="67" name="Picture 8" descr="Icon&#10;&#10;Description automatically generated">
              <a:extLst>
                <a:ext uri="{FF2B5EF4-FFF2-40B4-BE49-F238E27FC236}">
                  <a16:creationId xmlns:a16="http://schemas.microsoft.com/office/drawing/2014/main" id="{9AF63D7F-42EA-FD49-861C-4AB850917852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8691348" y="4249849"/>
              <a:ext cx="421146" cy="1041002"/>
            </a:xfrm>
            <a:prstGeom prst="rect">
              <a:avLst/>
            </a:prstGeom>
          </p:spPr>
        </p:pic>
      </p:grpSp>
      <p:sp>
        <p:nvSpPr>
          <p:cNvPr id="68" name="Text Placeholder 47">
            <a:extLst>
              <a:ext uri="{FF2B5EF4-FFF2-40B4-BE49-F238E27FC236}">
                <a16:creationId xmlns:a16="http://schemas.microsoft.com/office/drawing/2014/main" id="{FCA71CD6-F753-2047-A4B5-79A8B596D42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9186" y="4742245"/>
            <a:ext cx="9637986" cy="414557"/>
          </a:xfrm>
        </p:spPr>
        <p:txBody>
          <a:bodyPr/>
          <a:lstStyle>
            <a:lvl1pPr marL="0" indent="0" algn="ctr">
              <a:buNone/>
              <a:defRPr b="1" i="0">
                <a:solidFill>
                  <a:srgbClr val="203A59"/>
                </a:solidFill>
                <a:latin typeface="Rubik" pitchFamily="2" charset="-79"/>
                <a:cs typeface="Rubik" pitchFamily="2" charset="-79"/>
              </a:defRPr>
            </a:lvl1pPr>
          </a:lstStyle>
          <a:p>
            <a:pPr lvl="0"/>
            <a:r>
              <a:rPr lang="en-US"/>
              <a:t>Very long team name</a:t>
            </a:r>
          </a:p>
        </p:txBody>
      </p:sp>
      <p:sp>
        <p:nvSpPr>
          <p:cNvPr id="69" name="Text Placeholder 49">
            <a:extLst>
              <a:ext uri="{FF2B5EF4-FFF2-40B4-BE49-F238E27FC236}">
                <a16:creationId xmlns:a16="http://schemas.microsoft.com/office/drawing/2014/main" id="{0DF788A8-D1FA-5548-97FE-8F17562914E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709941" y="5192798"/>
            <a:ext cx="6505497" cy="324802"/>
          </a:xfrm>
        </p:spPr>
        <p:txBody>
          <a:bodyPr>
            <a:normAutofit/>
          </a:bodyPr>
          <a:lstStyle>
            <a:lvl1pPr marL="0" indent="0" algn="ctr">
              <a:buNone/>
              <a:defRPr sz="1900" b="0" i="0">
                <a:solidFill>
                  <a:srgbClr val="203A59"/>
                </a:solidFill>
                <a:latin typeface="Rubik Medium" pitchFamily="2" charset="-79"/>
                <a:cs typeface="Rubik Medium" pitchFamily="2" charset="-79"/>
              </a:defRPr>
            </a:lvl1pPr>
          </a:lstStyle>
          <a:p>
            <a:pPr lvl="0"/>
            <a:r>
              <a:rPr lang="en-US"/>
              <a:t>Very long school name in one line</a:t>
            </a:r>
          </a:p>
        </p:txBody>
      </p:sp>
      <p:sp>
        <p:nvSpPr>
          <p:cNvPr id="70" name="Text Placeholder 51">
            <a:extLst>
              <a:ext uri="{FF2B5EF4-FFF2-40B4-BE49-F238E27FC236}">
                <a16:creationId xmlns:a16="http://schemas.microsoft.com/office/drawing/2014/main" id="{8903C592-7D71-0543-9B00-FD1A8223786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09941" y="5528238"/>
            <a:ext cx="6505497" cy="33524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rgbClr val="203A59"/>
                </a:solidFill>
                <a:latin typeface="Rubik" pitchFamily="2" charset="-79"/>
                <a:cs typeface="Rubik" pitchFamily="2" charset="-79"/>
              </a:defRPr>
            </a:lvl1pPr>
          </a:lstStyle>
          <a:p>
            <a:pPr lvl="0"/>
            <a:r>
              <a:rPr lang="en-US"/>
              <a:t> - State region - </a:t>
            </a: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D2D4ADE3-7344-AC48-A27B-EF9945782A0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881" y="3631203"/>
            <a:ext cx="9071197" cy="403076"/>
          </a:xfrm>
        </p:spPr>
        <p:txBody>
          <a:bodyPr>
            <a:noAutofit/>
          </a:bodyPr>
          <a:lstStyle>
            <a:lvl1pPr marL="0" indent="0" algn="ctr">
              <a:lnSpc>
                <a:spcPct val="110000"/>
              </a:lnSpc>
              <a:buNone/>
              <a:defRPr sz="1400" b="0" i="0">
                <a:solidFill>
                  <a:srgbClr val="203A59"/>
                </a:solidFill>
                <a:latin typeface="Rubik" pitchFamily="2" charset="-79"/>
                <a:cs typeface="Rubik" pitchFamily="2" charset="-79"/>
              </a:defRPr>
            </a:lvl1pPr>
          </a:lstStyle>
          <a:p>
            <a:pPr lvl="0"/>
            <a:r>
              <a:rPr lang="en-US"/>
              <a:t>This exclusive certificate is awarded to the Coach having the most significant impact on their team throughout the competition</a:t>
            </a:r>
          </a:p>
        </p:txBody>
      </p:sp>
      <p:sp>
        <p:nvSpPr>
          <p:cNvPr id="33" name="Text Placeholder 15">
            <a:extLst>
              <a:ext uri="{FF2B5EF4-FFF2-40B4-BE49-F238E27FC236}">
                <a16:creationId xmlns:a16="http://schemas.microsoft.com/office/drawing/2014/main" id="{7D0C3473-0137-C947-B044-801B7E0ECC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883" y="3130606"/>
            <a:ext cx="9071196" cy="423117"/>
          </a:xfrm>
        </p:spPr>
        <p:txBody>
          <a:bodyPr>
            <a:noAutofit/>
          </a:bodyPr>
          <a:lstStyle>
            <a:lvl1pPr marL="0" indent="0" algn="ctr">
              <a:buNone/>
              <a:defRPr sz="3200" b="1" i="0">
                <a:solidFill>
                  <a:srgbClr val="C3A20A"/>
                </a:solidFill>
                <a:latin typeface="Rubik" pitchFamily="2" charset="-79"/>
                <a:cs typeface="Rubik" pitchFamily="2" charset="-79"/>
              </a:defRPr>
            </a:lvl1pPr>
          </a:lstStyle>
          <a:p>
            <a:pPr lvl="0"/>
            <a:r>
              <a:rPr lang="en-US"/>
              <a:t>Award long title here</a:t>
            </a: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D0808464-AA17-C44A-A82A-C11F35B5A1F9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759642" y="4550819"/>
            <a:ext cx="269697" cy="80909"/>
          </a:xfrm>
          <a:prstGeom prst="rect">
            <a:avLst/>
          </a:prstGeom>
        </p:spPr>
      </p:pic>
      <p:sp>
        <p:nvSpPr>
          <p:cNvPr id="35" name="Title 1">
            <a:extLst>
              <a:ext uri="{FF2B5EF4-FFF2-40B4-BE49-F238E27FC236}">
                <a16:creationId xmlns:a16="http://schemas.microsoft.com/office/drawing/2014/main" id="{257B8763-DD9E-BD4A-8A94-8E68F41391A8}"/>
              </a:ext>
            </a:extLst>
          </p:cNvPr>
          <p:cNvSpPr txBox="1">
            <a:spLocks/>
          </p:cNvSpPr>
          <p:nvPr userDrawn="1"/>
        </p:nvSpPr>
        <p:spPr>
          <a:xfrm>
            <a:off x="388882" y="4211246"/>
            <a:ext cx="9071197" cy="358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200" kern="1600" spc="180">
                <a:solidFill>
                  <a:schemeClr val="bg2">
                    <a:lumMod val="50000"/>
                  </a:schemeClr>
                </a:solidFill>
                <a:latin typeface="Rubik Medium" pitchFamily="2" charset="-79"/>
                <a:ea typeface="+mj-lt"/>
                <a:cs typeface="Rubik Medium" pitchFamily="2" charset="-79"/>
              </a:rPr>
              <a:t>AWARDED TO</a:t>
            </a:r>
            <a:r>
              <a:rPr lang="he-IL" sz="1200" kern="1600" spc="180">
                <a:solidFill>
                  <a:schemeClr val="bg2">
                    <a:lumMod val="50000"/>
                  </a:schemeClr>
                </a:solidFill>
                <a:latin typeface="Rubik Medium" pitchFamily="2" charset="-79"/>
                <a:ea typeface="+mj-lt"/>
                <a:cs typeface="Rubik Medium" pitchFamily="2" charset="-79"/>
              </a:rPr>
              <a:t>:</a:t>
            </a:r>
            <a:endParaRPr lang="en-US" sz="1200" kern="1600" spc="180">
              <a:solidFill>
                <a:schemeClr val="bg2">
                  <a:lumMod val="50000"/>
                </a:schemeClr>
              </a:solidFill>
              <a:latin typeface="Rubik Medium" pitchFamily="2" charset="-79"/>
              <a:cs typeface="Rubik Medium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558306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cher_pro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D0125022-4D92-4548-9588-E2E5BB84433D}"/>
              </a:ext>
            </a:extLst>
          </p:cNvPr>
          <p:cNvSpPr txBox="1">
            <a:spLocks/>
          </p:cNvSpPr>
          <p:nvPr/>
        </p:nvSpPr>
        <p:spPr>
          <a:xfrm>
            <a:off x="1458344" y="6814099"/>
            <a:ext cx="1239946" cy="32534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666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400">
              <a:solidFill>
                <a:srgbClr val="213A5A"/>
              </a:solidFill>
              <a:latin typeface="Rubik" pitchFamily="2" charset="-79"/>
              <a:cs typeface="Rubik" pitchFamily="2" charset="-79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4BE0BE0-1A0A-054B-95B6-F4E54ED9FC3F}"/>
              </a:ext>
            </a:extLst>
          </p:cNvPr>
          <p:cNvGrpSpPr/>
          <p:nvPr userDrawn="1"/>
        </p:nvGrpSpPr>
        <p:grpSpPr>
          <a:xfrm>
            <a:off x="783618" y="6230756"/>
            <a:ext cx="1719293" cy="325345"/>
            <a:chOff x="1346636" y="5964782"/>
            <a:chExt cx="1719293" cy="325345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9751C4EE-9A16-C643-9FC5-F336F2E09EF4}"/>
                </a:ext>
              </a:extLst>
            </p:cNvPr>
            <p:cNvCxnSpPr/>
            <p:nvPr/>
          </p:nvCxnSpPr>
          <p:spPr>
            <a:xfrm>
              <a:off x="1346636" y="5979322"/>
              <a:ext cx="1719293" cy="0"/>
            </a:xfrm>
            <a:prstGeom prst="line">
              <a:avLst/>
            </a:prstGeom>
            <a:ln w="12700">
              <a:solidFill>
                <a:srgbClr val="213A5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itle 1">
              <a:extLst>
                <a:ext uri="{FF2B5EF4-FFF2-40B4-BE49-F238E27FC236}">
                  <a16:creationId xmlns:a16="http://schemas.microsoft.com/office/drawing/2014/main" id="{EEA3000E-BA60-6F45-A935-ACB674606E22}"/>
                </a:ext>
              </a:extLst>
            </p:cNvPr>
            <p:cNvSpPr txBox="1">
              <a:spLocks/>
            </p:cNvSpPr>
            <p:nvPr/>
          </p:nvSpPr>
          <p:spPr>
            <a:xfrm>
              <a:off x="1604850" y="5964782"/>
              <a:ext cx="1239946" cy="32534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8666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1200">
                  <a:solidFill>
                    <a:srgbClr val="213A5A"/>
                  </a:solidFill>
                  <a:latin typeface="Rubik" pitchFamily="2" charset="-79"/>
                  <a:cs typeface="Rubik" pitchFamily="2" charset="-79"/>
                </a:rPr>
                <a:t>Date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681F180-B2BB-FF46-85F7-BFDD1EB76229}"/>
              </a:ext>
            </a:extLst>
          </p:cNvPr>
          <p:cNvGrpSpPr/>
          <p:nvPr userDrawn="1"/>
        </p:nvGrpSpPr>
        <p:grpSpPr>
          <a:xfrm>
            <a:off x="6731537" y="6354378"/>
            <a:ext cx="2441757" cy="265426"/>
            <a:chOff x="1346636" y="5979322"/>
            <a:chExt cx="1719293" cy="381464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406D6349-894D-2C49-B313-EBC69D74C3DD}"/>
                </a:ext>
              </a:extLst>
            </p:cNvPr>
            <p:cNvCxnSpPr/>
            <p:nvPr/>
          </p:nvCxnSpPr>
          <p:spPr>
            <a:xfrm>
              <a:off x="1346636" y="5979322"/>
              <a:ext cx="1719293" cy="0"/>
            </a:xfrm>
            <a:prstGeom prst="line">
              <a:avLst/>
            </a:prstGeom>
            <a:ln w="12700">
              <a:solidFill>
                <a:srgbClr val="213A5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itle 1">
              <a:extLst>
                <a:ext uri="{FF2B5EF4-FFF2-40B4-BE49-F238E27FC236}">
                  <a16:creationId xmlns:a16="http://schemas.microsoft.com/office/drawing/2014/main" id="{A9236990-DDCB-D64F-9F6E-DA5ACB28031C}"/>
                </a:ext>
              </a:extLst>
            </p:cNvPr>
            <p:cNvSpPr txBox="1">
              <a:spLocks/>
            </p:cNvSpPr>
            <p:nvPr/>
          </p:nvSpPr>
          <p:spPr>
            <a:xfrm>
              <a:off x="1735717" y="6035441"/>
              <a:ext cx="1239946" cy="32534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8666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1200">
                  <a:solidFill>
                    <a:srgbClr val="213A5A"/>
                  </a:solidFill>
                  <a:latin typeface="Rubik" pitchFamily="2" charset="-79"/>
                  <a:cs typeface="Rubik" pitchFamily="2" charset="-79"/>
                </a:rPr>
                <a:t>Competition Master </a:t>
              </a:r>
            </a:p>
          </p:txBody>
        </p:sp>
      </p:grpSp>
      <p:pic>
        <p:nvPicPr>
          <p:cNvPr id="24" name="Graphic 23">
            <a:extLst>
              <a:ext uri="{FF2B5EF4-FFF2-40B4-BE49-F238E27FC236}">
                <a16:creationId xmlns:a16="http://schemas.microsoft.com/office/drawing/2014/main" id="{23E9CFD1-AF47-B240-AEC9-02EA874A066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24483" y="6064464"/>
            <a:ext cx="1209712" cy="30135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3B11891B-3E27-4749-AA95-5904CC161A8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3604" y="840592"/>
            <a:ext cx="1546475" cy="1010688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E31B1A-63C4-7F46-A195-1FCDE216C67E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6943726" y="5938523"/>
            <a:ext cx="2441758" cy="49233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203A59"/>
                </a:solidFill>
                <a:latin typeface="Alex Brush" panose="02000400000000000000" pitchFamily="2" charset="77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Yossi Gershon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4ED42080-3C85-C847-853C-0385C8D801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70"/>
          <a:stretch/>
        </p:blipFill>
        <p:spPr>
          <a:xfrm>
            <a:off x="593038" y="493987"/>
            <a:ext cx="1074420" cy="162635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E4F061C-693D-C549-8661-89EA60F45A2E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756" y="29908"/>
            <a:ext cx="7835900" cy="800100"/>
          </a:xfrm>
          <a:prstGeom prst="rect">
            <a:avLst/>
          </a:prstGeom>
        </p:spPr>
      </p:pic>
      <p:sp>
        <p:nvSpPr>
          <p:cNvPr id="38" name="Title 1">
            <a:extLst>
              <a:ext uri="{FF2B5EF4-FFF2-40B4-BE49-F238E27FC236}">
                <a16:creationId xmlns:a16="http://schemas.microsoft.com/office/drawing/2014/main" id="{2503DE7F-5176-D943-A91E-3C1F1D99CDB2}"/>
              </a:ext>
            </a:extLst>
          </p:cNvPr>
          <p:cNvSpPr txBox="1">
            <a:spLocks/>
          </p:cNvSpPr>
          <p:nvPr userDrawn="1"/>
        </p:nvSpPr>
        <p:spPr>
          <a:xfrm>
            <a:off x="73572" y="411173"/>
            <a:ext cx="9753600" cy="325345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666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spc="100" err="1">
                <a:solidFill>
                  <a:schemeClr val="bg1"/>
                </a:solidFill>
                <a:latin typeface="Rubik" pitchFamily="2" charset="-79"/>
                <a:cs typeface="Rubik" pitchFamily="2" charset="-79"/>
              </a:rPr>
              <a:t>CoderZ</a:t>
            </a:r>
            <a:r>
              <a:rPr lang="en-US" sz="2400" b="1" spc="100">
                <a:solidFill>
                  <a:schemeClr val="bg1"/>
                </a:solidFill>
                <a:latin typeface="Rubik" pitchFamily="2" charset="-79"/>
                <a:cs typeface="Rubik" pitchFamily="2" charset="-79"/>
              </a:rPr>
              <a:t> League Pro 2021</a:t>
            </a:r>
            <a:endParaRPr lang="en-US" sz="2400" b="1" kern="1600" spc="100">
              <a:solidFill>
                <a:schemeClr val="bg1"/>
              </a:solidFill>
              <a:latin typeface="Rubik" pitchFamily="2" charset="-79"/>
              <a:cs typeface="Rubik" pitchFamily="2" charset="-79"/>
            </a:endParaRPr>
          </a:p>
        </p:txBody>
      </p:sp>
      <p:pic>
        <p:nvPicPr>
          <p:cNvPr id="29" name="Graphic 28">
            <a:extLst>
              <a:ext uri="{FF2B5EF4-FFF2-40B4-BE49-F238E27FC236}">
                <a16:creationId xmlns:a16="http://schemas.microsoft.com/office/drawing/2014/main" id="{AC96890E-85CC-E640-870C-B33EABD90309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117109" y="1083052"/>
            <a:ext cx="181961" cy="216914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0FEBE60C-565A-F24E-B61E-11BEF528EED7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374987" y="1126934"/>
            <a:ext cx="192203" cy="192739"/>
          </a:xfrm>
          <a:prstGeom prst="rect">
            <a:avLst/>
          </a:prstGeom>
        </p:spPr>
      </p:pic>
      <p:pic>
        <p:nvPicPr>
          <p:cNvPr id="33" name="Graphic 32">
            <a:extLst>
              <a:ext uri="{FF2B5EF4-FFF2-40B4-BE49-F238E27FC236}">
                <a16:creationId xmlns:a16="http://schemas.microsoft.com/office/drawing/2014/main" id="{40D4C5AC-54A7-B343-A6FF-47B0FB0F497F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3140795">
            <a:off x="6025814" y="1805228"/>
            <a:ext cx="168102" cy="168977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87B8B470-2960-9F4B-9C33-821EB287829E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rot="9799323">
            <a:off x="3822217" y="1511600"/>
            <a:ext cx="92124" cy="163931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BDAABB4F-4FDF-154D-82D0-A80F151D046E}"/>
              </a:ext>
            </a:extLst>
          </p:cNvPr>
          <p:cNvGrpSpPr/>
          <p:nvPr userDrawn="1"/>
        </p:nvGrpSpPr>
        <p:grpSpPr>
          <a:xfrm>
            <a:off x="1346636" y="4836761"/>
            <a:ext cx="7233215" cy="900768"/>
            <a:chOff x="753194" y="4249849"/>
            <a:chExt cx="8359300" cy="1041002"/>
          </a:xfrm>
        </p:grpSpPr>
        <p:pic>
          <p:nvPicPr>
            <p:cNvPr id="36" name="Picture 7" descr="Icon&#10;&#10;Description automatically generated">
              <a:extLst>
                <a:ext uri="{FF2B5EF4-FFF2-40B4-BE49-F238E27FC236}">
                  <a16:creationId xmlns:a16="http://schemas.microsoft.com/office/drawing/2014/main" id="{64966084-6C47-FC48-8005-323C0E119BA4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753194" y="4252150"/>
              <a:ext cx="419865" cy="1030253"/>
            </a:xfrm>
            <a:prstGeom prst="rect">
              <a:avLst/>
            </a:prstGeom>
          </p:spPr>
        </p:pic>
        <p:pic>
          <p:nvPicPr>
            <p:cNvPr id="37" name="Picture 8" descr="Icon&#10;&#10;Description automatically generated">
              <a:extLst>
                <a:ext uri="{FF2B5EF4-FFF2-40B4-BE49-F238E27FC236}">
                  <a16:creationId xmlns:a16="http://schemas.microsoft.com/office/drawing/2014/main" id="{5676B47E-0090-F343-958C-BFA30EAB06B3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8691348" y="4249849"/>
              <a:ext cx="421146" cy="1041002"/>
            </a:xfrm>
            <a:prstGeom prst="rect">
              <a:avLst/>
            </a:prstGeom>
          </p:spPr>
        </p:pic>
      </p:grpSp>
      <p:sp>
        <p:nvSpPr>
          <p:cNvPr id="39" name="Text Placeholder 47">
            <a:extLst>
              <a:ext uri="{FF2B5EF4-FFF2-40B4-BE49-F238E27FC236}">
                <a16:creationId xmlns:a16="http://schemas.microsoft.com/office/drawing/2014/main" id="{729B78BC-93E3-1B4D-80E3-032004168F1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9186" y="4742245"/>
            <a:ext cx="9637986" cy="414557"/>
          </a:xfrm>
        </p:spPr>
        <p:txBody>
          <a:bodyPr/>
          <a:lstStyle>
            <a:lvl1pPr marL="0" indent="0" algn="ctr">
              <a:buNone/>
              <a:defRPr b="1" i="0">
                <a:solidFill>
                  <a:srgbClr val="203A59"/>
                </a:solidFill>
                <a:latin typeface="Rubik" pitchFamily="2" charset="-79"/>
                <a:cs typeface="Rubik" pitchFamily="2" charset="-79"/>
              </a:defRPr>
            </a:lvl1pPr>
          </a:lstStyle>
          <a:p>
            <a:pPr lvl="0"/>
            <a:r>
              <a:rPr lang="en-US"/>
              <a:t>Very long team name</a:t>
            </a:r>
          </a:p>
        </p:txBody>
      </p:sp>
      <p:sp>
        <p:nvSpPr>
          <p:cNvPr id="40" name="Text Placeholder 49">
            <a:extLst>
              <a:ext uri="{FF2B5EF4-FFF2-40B4-BE49-F238E27FC236}">
                <a16:creationId xmlns:a16="http://schemas.microsoft.com/office/drawing/2014/main" id="{922C87B9-6FC4-E94E-AD91-6206ADF3463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709941" y="5192798"/>
            <a:ext cx="6505497" cy="324802"/>
          </a:xfrm>
        </p:spPr>
        <p:txBody>
          <a:bodyPr>
            <a:normAutofit/>
          </a:bodyPr>
          <a:lstStyle>
            <a:lvl1pPr marL="0" indent="0" algn="ctr">
              <a:buNone/>
              <a:defRPr sz="1900" b="0" i="0">
                <a:solidFill>
                  <a:srgbClr val="203A59"/>
                </a:solidFill>
                <a:latin typeface="Rubik Medium" pitchFamily="2" charset="-79"/>
                <a:cs typeface="Rubik Medium" pitchFamily="2" charset="-79"/>
              </a:defRPr>
            </a:lvl1pPr>
          </a:lstStyle>
          <a:p>
            <a:pPr lvl="0"/>
            <a:r>
              <a:rPr lang="en-US"/>
              <a:t>Very long school name in one line</a:t>
            </a:r>
          </a:p>
        </p:txBody>
      </p:sp>
      <p:sp>
        <p:nvSpPr>
          <p:cNvPr id="42" name="Text Placeholder 51">
            <a:extLst>
              <a:ext uri="{FF2B5EF4-FFF2-40B4-BE49-F238E27FC236}">
                <a16:creationId xmlns:a16="http://schemas.microsoft.com/office/drawing/2014/main" id="{01B24A04-1265-6B40-908A-8B8030E5962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09941" y="5528238"/>
            <a:ext cx="6505497" cy="33524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rgbClr val="203A59"/>
                </a:solidFill>
                <a:latin typeface="Rubik" pitchFamily="2" charset="-79"/>
                <a:cs typeface="Rubik" pitchFamily="2" charset="-79"/>
              </a:defRPr>
            </a:lvl1pPr>
          </a:lstStyle>
          <a:p>
            <a:pPr lvl="0"/>
            <a:r>
              <a:rPr lang="en-US"/>
              <a:t> - State region - </a:t>
            </a:r>
          </a:p>
        </p:txBody>
      </p:sp>
      <p:sp>
        <p:nvSpPr>
          <p:cNvPr id="46" name="Text Placeholder 15">
            <a:extLst>
              <a:ext uri="{FF2B5EF4-FFF2-40B4-BE49-F238E27FC236}">
                <a16:creationId xmlns:a16="http://schemas.microsoft.com/office/drawing/2014/main" id="{F85378B1-CDA7-0E46-B025-E94E970B3EE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883" y="3130606"/>
            <a:ext cx="9071196" cy="423117"/>
          </a:xfrm>
        </p:spPr>
        <p:txBody>
          <a:bodyPr>
            <a:noAutofit/>
          </a:bodyPr>
          <a:lstStyle>
            <a:lvl1pPr marL="0" indent="0" algn="ctr">
              <a:buNone/>
              <a:defRPr sz="3200" b="1" i="0">
                <a:solidFill>
                  <a:srgbClr val="C3A20A"/>
                </a:solidFill>
                <a:latin typeface="Rubik" pitchFamily="2" charset="-79"/>
                <a:cs typeface="Rubik" pitchFamily="2" charset="-79"/>
              </a:defRPr>
            </a:lvl1pPr>
          </a:lstStyle>
          <a:p>
            <a:pPr lvl="0"/>
            <a:r>
              <a:rPr lang="en-US"/>
              <a:t>Award long title here</a:t>
            </a:r>
          </a:p>
        </p:txBody>
      </p:sp>
      <p:pic>
        <p:nvPicPr>
          <p:cNvPr id="48" name="Graphic 47">
            <a:extLst>
              <a:ext uri="{FF2B5EF4-FFF2-40B4-BE49-F238E27FC236}">
                <a16:creationId xmlns:a16="http://schemas.microsoft.com/office/drawing/2014/main" id="{9078790F-3E02-2C43-B549-4E21EAB60B49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759642" y="4550819"/>
            <a:ext cx="269697" cy="80909"/>
          </a:xfrm>
          <a:prstGeom prst="rect">
            <a:avLst/>
          </a:prstGeom>
        </p:spPr>
      </p:pic>
      <p:sp>
        <p:nvSpPr>
          <p:cNvPr id="50" name="Title 1">
            <a:extLst>
              <a:ext uri="{FF2B5EF4-FFF2-40B4-BE49-F238E27FC236}">
                <a16:creationId xmlns:a16="http://schemas.microsoft.com/office/drawing/2014/main" id="{9EFAB835-73B5-574A-9B5A-047C3B56DD93}"/>
              </a:ext>
            </a:extLst>
          </p:cNvPr>
          <p:cNvSpPr txBox="1">
            <a:spLocks/>
          </p:cNvSpPr>
          <p:nvPr userDrawn="1"/>
        </p:nvSpPr>
        <p:spPr>
          <a:xfrm>
            <a:off x="388882" y="4211246"/>
            <a:ext cx="9071197" cy="358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200" kern="1600" spc="180">
                <a:solidFill>
                  <a:schemeClr val="bg2">
                    <a:lumMod val="50000"/>
                  </a:schemeClr>
                </a:solidFill>
                <a:latin typeface="Rubik Medium" pitchFamily="2" charset="-79"/>
                <a:ea typeface="+mj-lt"/>
                <a:cs typeface="Rubik Medium" pitchFamily="2" charset="-79"/>
              </a:rPr>
              <a:t>AWARDED TO</a:t>
            </a:r>
            <a:r>
              <a:rPr lang="he-IL" sz="1200" kern="1600" spc="180">
                <a:solidFill>
                  <a:schemeClr val="bg2">
                    <a:lumMod val="50000"/>
                  </a:schemeClr>
                </a:solidFill>
                <a:latin typeface="Rubik Medium" pitchFamily="2" charset="-79"/>
                <a:ea typeface="+mj-lt"/>
                <a:cs typeface="Rubik Medium" pitchFamily="2" charset="-79"/>
              </a:rPr>
              <a:t>:</a:t>
            </a:r>
            <a:endParaRPr lang="en-US" sz="1200" kern="1600" spc="180">
              <a:solidFill>
                <a:schemeClr val="bg2">
                  <a:lumMod val="50000"/>
                </a:schemeClr>
              </a:solidFill>
              <a:latin typeface="Rubik Medium" pitchFamily="2" charset="-79"/>
              <a:cs typeface="Rubik Medium" pitchFamily="2" charset="-79"/>
            </a:endParaRPr>
          </a:p>
        </p:txBody>
      </p:sp>
      <p:sp>
        <p:nvSpPr>
          <p:cNvPr id="51" name="Text Placeholder 3">
            <a:extLst>
              <a:ext uri="{FF2B5EF4-FFF2-40B4-BE49-F238E27FC236}">
                <a16:creationId xmlns:a16="http://schemas.microsoft.com/office/drawing/2014/main" id="{AF1E95F2-A6F0-A046-99C8-46DD405F36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881" y="3631203"/>
            <a:ext cx="9071197" cy="403076"/>
          </a:xfrm>
        </p:spPr>
        <p:txBody>
          <a:bodyPr>
            <a:noAutofit/>
          </a:bodyPr>
          <a:lstStyle>
            <a:lvl1pPr marL="0" indent="0" algn="ctr">
              <a:lnSpc>
                <a:spcPct val="110000"/>
              </a:lnSpc>
              <a:buNone/>
              <a:defRPr sz="1400" b="0" i="0">
                <a:solidFill>
                  <a:srgbClr val="203A59"/>
                </a:solidFill>
                <a:latin typeface="Rubik" pitchFamily="2" charset="-79"/>
                <a:cs typeface="Rubik" pitchFamily="2" charset="-79"/>
              </a:defRPr>
            </a:lvl1pPr>
          </a:lstStyle>
          <a:p>
            <a:pPr lvl="0"/>
            <a:r>
              <a:rPr lang="en-US"/>
              <a:t>This exclusive certificate is awarded to the Coach having the most significant impact on their team throughout the competition</a:t>
            </a:r>
          </a:p>
        </p:txBody>
      </p:sp>
    </p:spTree>
    <p:extLst>
      <p:ext uri="{BB962C8B-B14F-4D97-AF65-F5344CB8AC3E}">
        <p14:creationId xmlns:p14="http://schemas.microsoft.com/office/powerpoint/2010/main" val="2526924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ophy_1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F4949440-6DFB-8A4F-9A43-34A992E8C64A}"/>
              </a:ext>
            </a:extLst>
          </p:cNvPr>
          <p:cNvGrpSpPr/>
          <p:nvPr/>
        </p:nvGrpSpPr>
        <p:grpSpPr>
          <a:xfrm>
            <a:off x="1346636" y="4836761"/>
            <a:ext cx="7233215" cy="900768"/>
            <a:chOff x="753194" y="4249849"/>
            <a:chExt cx="8359300" cy="1041002"/>
          </a:xfrm>
        </p:grpSpPr>
        <p:pic>
          <p:nvPicPr>
            <p:cNvPr id="14" name="Picture 7" descr="Icon&#10;&#10;Description automatically generated">
              <a:extLst>
                <a:ext uri="{FF2B5EF4-FFF2-40B4-BE49-F238E27FC236}">
                  <a16:creationId xmlns:a16="http://schemas.microsoft.com/office/drawing/2014/main" id="{BA1E7C47-A8FC-D24B-B498-BE2B4985064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53194" y="4252150"/>
              <a:ext cx="419865" cy="1030253"/>
            </a:xfrm>
            <a:prstGeom prst="rect">
              <a:avLst/>
            </a:prstGeom>
          </p:spPr>
        </p:pic>
        <p:pic>
          <p:nvPicPr>
            <p:cNvPr id="15" name="Picture 8" descr="Icon&#10;&#10;Description automatically generated">
              <a:extLst>
                <a:ext uri="{FF2B5EF4-FFF2-40B4-BE49-F238E27FC236}">
                  <a16:creationId xmlns:a16="http://schemas.microsoft.com/office/drawing/2014/main" id="{EA4C3E32-400B-2443-9D68-E6B0093CB89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91348" y="4249849"/>
              <a:ext cx="421146" cy="1041002"/>
            </a:xfrm>
            <a:prstGeom prst="rect">
              <a:avLst/>
            </a:prstGeom>
          </p:spPr>
        </p:pic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D0125022-4D92-4548-9588-E2E5BB84433D}"/>
              </a:ext>
            </a:extLst>
          </p:cNvPr>
          <p:cNvSpPr txBox="1">
            <a:spLocks/>
          </p:cNvSpPr>
          <p:nvPr/>
        </p:nvSpPr>
        <p:spPr>
          <a:xfrm>
            <a:off x="1458344" y="6814099"/>
            <a:ext cx="1239946" cy="32534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666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400">
              <a:solidFill>
                <a:srgbClr val="213A5A"/>
              </a:solidFill>
              <a:latin typeface="Rubik" pitchFamily="2" charset="-79"/>
              <a:cs typeface="Rubik" pitchFamily="2" charset="-79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4BE0BE0-1A0A-054B-95B6-F4E54ED9FC3F}"/>
              </a:ext>
            </a:extLst>
          </p:cNvPr>
          <p:cNvGrpSpPr/>
          <p:nvPr userDrawn="1"/>
        </p:nvGrpSpPr>
        <p:grpSpPr>
          <a:xfrm>
            <a:off x="783618" y="6241266"/>
            <a:ext cx="1719293" cy="325345"/>
            <a:chOff x="1346636" y="5964782"/>
            <a:chExt cx="1719293" cy="325345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9751C4EE-9A16-C643-9FC5-F336F2E09EF4}"/>
                </a:ext>
              </a:extLst>
            </p:cNvPr>
            <p:cNvCxnSpPr/>
            <p:nvPr/>
          </p:nvCxnSpPr>
          <p:spPr>
            <a:xfrm>
              <a:off x="1346636" y="5979322"/>
              <a:ext cx="1719293" cy="0"/>
            </a:xfrm>
            <a:prstGeom prst="line">
              <a:avLst/>
            </a:prstGeom>
            <a:ln w="12700">
              <a:solidFill>
                <a:srgbClr val="213A5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itle 1">
              <a:extLst>
                <a:ext uri="{FF2B5EF4-FFF2-40B4-BE49-F238E27FC236}">
                  <a16:creationId xmlns:a16="http://schemas.microsoft.com/office/drawing/2014/main" id="{EEA3000E-BA60-6F45-A935-ACB674606E22}"/>
                </a:ext>
              </a:extLst>
            </p:cNvPr>
            <p:cNvSpPr txBox="1">
              <a:spLocks/>
            </p:cNvSpPr>
            <p:nvPr/>
          </p:nvSpPr>
          <p:spPr>
            <a:xfrm>
              <a:off x="1604850" y="5964782"/>
              <a:ext cx="1239946" cy="32534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8666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1200">
                  <a:solidFill>
                    <a:srgbClr val="213A5A"/>
                  </a:solidFill>
                  <a:latin typeface="Rubik" pitchFamily="2" charset="-79"/>
                  <a:cs typeface="Rubik" pitchFamily="2" charset="-79"/>
                </a:rPr>
                <a:t>Date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681F180-B2BB-FF46-85F7-BFDD1EB76229}"/>
              </a:ext>
            </a:extLst>
          </p:cNvPr>
          <p:cNvGrpSpPr/>
          <p:nvPr userDrawn="1"/>
        </p:nvGrpSpPr>
        <p:grpSpPr>
          <a:xfrm>
            <a:off x="6731537" y="6364888"/>
            <a:ext cx="2441757" cy="265426"/>
            <a:chOff x="1346636" y="5979322"/>
            <a:chExt cx="1719293" cy="381464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406D6349-894D-2C49-B313-EBC69D74C3DD}"/>
                </a:ext>
              </a:extLst>
            </p:cNvPr>
            <p:cNvCxnSpPr/>
            <p:nvPr/>
          </p:nvCxnSpPr>
          <p:spPr>
            <a:xfrm>
              <a:off x="1346636" y="5979322"/>
              <a:ext cx="1719293" cy="0"/>
            </a:xfrm>
            <a:prstGeom prst="line">
              <a:avLst/>
            </a:prstGeom>
            <a:ln w="12700">
              <a:solidFill>
                <a:srgbClr val="213A5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itle 1">
              <a:extLst>
                <a:ext uri="{FF2B5EF4-FFF2-40B4-BE49-F238E27FC236}">
                  <a16:creationId xmlns:a16="http://schemas.microsoft.com/office/drawing/2014/main" id="{A9236990-DDCB-D64F-9F6E-DA5ACB28031C}"/>
                </a:ext>
              </a:extLst>
            </p:cNvPr>
            <p:cNvSpPr txBox="1">
              <a:spLocks/>
            </p:cNvSpPr>
            <p:nvPr/>
          </p:nvSpPr>
          <p:spPr>
            <a:xfrm>
              <a:off x="1735717" y="6035441"/>
              <a:ext cx="1239946" cy="32534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8666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1200">
                  <a:solidFill>
                    <a:srgbClr val="213A5A"/>
                  </a:solidFill>
                  <a:latin typeface="Rubik" pitchFamily="2" charset="-79"/>
                  <a:cs typeface="Rubik" pitchFamily="2" charset="-79"/>
                </a:rPr>
                <a:t>Competition Master </a:t>
              </a:r>
            </a:p>
          </p:txBody>
        </p:sp>
      </p:grpSp>
      <p:pic>
        <p:nvPicPr>
          <p:cNvPr id="24" name="Graphic 23">
            <a:extLst>
              <a:ext uri="{FF2B5EF4-FFF2-40B4-BE49-F238E27FC236}">
                <a16:creationId xmlns:a16="http://schemas.microsoft.com/office/drawing/2014/main" id="{23E9CFD1-AF47-B240-AEC9-02EA874A066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424483" y="6064464"/>
            <a:ext cx="1209712" cy="30135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3B11891B-3E27-4749-AA95-5904CC161A8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3604" y="840592"/>
            <a:ext cx="1546475" cy="1010688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E31B1A-63C4-7F46-A195-1FCDE216C67E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6943726" y="5949033"/>
            <a:ext cx="2441758" cy="49233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203A59"/>
                </a:solidFill>
                <a:latin typeface="Alex Brush" panose="02000400000000000000" pitchFamily="2" charset="77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Yossi Gershon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17F678C1-AE19-4943-863C-FA3DB2AE27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91"/>
          <a:stretch/>
        </p:blipFill>
        <p:spPr>
          <a:xfrm>
            <a:off x="534536" y="473141"/>
            <a:ext cx="1127155" cy="168657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E4F061C-693D-C549-8661-89EA60F45A2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756" y="29908"/>
            <a:ext cx="7835900" cy="800100"/>
          </a:xfrm>
          <a:prstGeom prst="rect">
            <a:avLst/>
          </a:prstGeom>
        </p:spPr>
      </p:pic>
      <p:sp>
        <p:nvSpPr>
          <p:cNvPr id="38" name="Title 1">
            <a:extLst>
              <a:ext uri="{FF2B5EF4-FFF2-40B4-BE49-F238E27FC236}">
                <a16:creationId xmlns:a16="http://schemas.microsoft.com/office/drawing/2014/main" id="{2503DE7F-5176-D943-A91E-3C1F1D99CDB2}"/>
              </a:ext>
            </a:extLst>
          </p:cNvPr>
          <p:cNvSpPr txBox="1">
            <a:spLocks/>
          </p:cNvSpPr>
          <p:nvPr userDrawn="1"/>
        </p:nvSpPr>
        <p:spPr>
          <a:xfrm>
            <a:off x="73572" y="411173"/>
            <a:ext cx="9753600" cy="325345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666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spc="100" err="1">
                <a:solidFill>
                  <a:schemeClr val="bg1"/>
                </a:solidFill>
                <a:latin typeface="Rubik" pitchFamily="2" charset="-79"/>
                <a:cs typeface="Rubik" pitchFamily="2" charset="-79"/>
              </a:rPr>
              <a:t>CoderZ</a:t>
            </a:r>
            <a:r>
              <a:rPr lang="en-US" sz="2400" b="1" spc="100">
                <a:solidFill>
                  <a:schemeClr val="bg1"/>
                </a:solidFill>
                <a:latin typeface="Rubik" pitchFamily="2" charset="-79"/>
                <a:cs typeface="Rubik" pitchFamily="2" charset="-79"/>
              </a:rPr>
              <a:t> League Novice 2021</a:t>
            </a:r>
            <a:endParaRPr lang="en-US" sz="2400" b="1" kern="1600" spc="100">
              <a:solidFill>
                <a:schemeClr val="bg1"/>
              </a:solidFill>
              <a:latin typeface="Rubik" pitchFamily="2" charset="-79"/>
              <a:cs typeface="Rubik" pitchFamily="2" charset="-79"/>
            </a:endParaRPr>
          </a:p>
        </p:txBody>
      </p:sp>
      <p:pic>
        <p:nvPicPr>
          <p:cNvPr id="41" name="Graphic 40">
            <a:extLst>
              <a:ext uri="{FF2B5EF4-FFF2-40B4-BE49-F238E27FC236}">
                <a16:creationId xmlns:a16="http://schemas.microsoft.com/office/drawing/2014/main" id="{7DFE5D80-F675-5C49-A04B-988C1946DFA2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860072" y="4572091"/>
            <a:ext cx="269697" cy="80909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823183-D18F-DE4A-8406-61DA5A6192A0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388881" y="3852420"/>
            <a:ext cx="9071197" cy="403076"/>
          </a:xfrm>
        </p:spPr>
        <p:txBody>
          <a:bodyPr>
            <a:noAutofit/>
          </a:bodyPr>
          <a:lstStyle>
            <a:lvl1pPr marL="0" indent="0" algn="ctr">
              <a:buNone/>
              <a:defRPr sz="3200" b="1" i="0">
                <a:solidFill>
                  <a:srgbClr val="203A59"/>
                </a:solidFill>
                <a:latin typeface="Rubik" pitchFamily="2" charset="-79"/>
                <a:cs typeface="Rubik" pitchFamily="2" charset="-79"/>
              </a:defRPr>
            </a:lvl1pPr>
          </a:lstStyle>
          <a:p>
            <a:pPr lvl="0"/>
            <a:r>
              <a:rPr lang="en-US"/>
              <a:t>Full name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5E2815D-199D-6041-8380-846015B8045A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388883" y="3109586"/>
            <a:ext cx="9071196" cy="423117"/>
          </a:xfrm>
        </p:spPr>
        <p:txBody>
          <a:bodyPr>
            <a:noAutofit/>
          </a:bodyPr>
          <a:lstStyle>
            <a:lvl1pPr marL="0" indent="0" algn="ctr">
              <a:buNone/>
              <a:defRPr sz="3200" b="1" i="0">
                <a:solidFill>
                  <a:srgbClr val="C3A20A"/>
                </a:solidFill>
                <a:latin typeface="Rubik" pitchFamily="2" charset="-79"/>
                <a:cs typeface="Rubik" pitchFamily="2" charset="-79"/>
              </a:defRPr>
            </a:lvl1pPr>
          </a:lstStyle>
          <a:p>
            <a:pPr lvl="0"/>
            <a:r>
              <a:rPr lang="en-US"/>
              <a:t>Award long title here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3713C5C8-97BF-A647-A8CD-F838A75F261A}"/>
              </a:ext>
            </a:extLst>
          </p:cNvPr>
          <p:cNvSpPr txBox="1">
            <a:spLocks/>
          </p:cNvSpPr>
          <p:nvPr userDrawn="1"/>
        </p:nvSpPr>
        <p:spPr>
          <a:xfrm>
            <a:off x="388882" y="3581503"/>
            <a:ext cx="9071197" cy="358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200" kern="1600" spc="180">
                <a:solidFill>
                  <a:schemeClr val="bg2">
                    <a:lumMod val="50000"/>
                  </a:schemeClr>
                </a:solidFill>
                <a:latin typeface="Rubik Medium" pitchFamily="2" charset="-79"/>
                <a:ea typeface="+mj-lt"/>
                <a:cs typeface="Rubik Medium" pitchFamily="2" charset="-79"/>
              </a:rPr>
              <a:t>AWARDED TO</a:t>
            </a:r>
            <a:r>
              <a:rPr lang="he-IL" sz="1200" kern="1600" spc="180">
                <a:solidFill>
                  <a:schemeClr val="bg2">
                    <a:lumMod val="50000"/>
                  </a:schemeClr>
                </a:solidFill>
                <a:latin typeface="Rubik Medium" pitchFamily="2" charset="-79"/>
                <a:ea typeface="+mj-lt"/>
                <a:cs typeface="Rubik Medium" pitchFamily="2" charset="-79"/>
              </a:rPr>
              <a:t>:</a:t>
            </a:r>
            <a:endParaRPr lang="en-US" sz="1200" kern="1600" spc="180">
              <a:solidFill>
                <a:schemeClr val="bg2">
                  <a:lumMod val="50000"/>
                </a:schemeClr>
              </a:solidFill>
              <a:latin typeface="Rubik Medium" pitchFamily="2" charset="-79"/>
              <a:cs typeface="Rubik Medium" pitchFamily="2" charset="-79"/>
            </a:endParaRPr>
          </a:p>
        </p:txBody>
      </p:sp>
      <p:sp>
        <p:nvSpPr>
          <p:cNvPr id="46" name="Title 1">
            <a:extLst>
              <a:ext uri="{FF2B5EF4-FFF2-40B4-BE49-F238E27FC236}">
                <a16:creationId xmlns:a16="http://schemas.microsoft.com/office/drawing/2014/main" id="{FE64189D-0D63-154E-9C25-6E18121B019C}"/>
              </a:ext>
            </a:extLst>
          </p:cNvPr>
          <p:cNvSpPr txBox="1">
            <a:spLocks/>
          </p:cNvSpPr>
          <p:nvPr userDrawn="1"/>
        </p:nvSpPr>
        <p:spPr>
          <a:xfrm>
            <a:off x="388882" y="4254165"/>
            <a:ext cx="9071197" cy="358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200" kern="1600" spc="180">
                <a:solidFill>
                  <a:schemeClr val="bg2">
                    <a:lumMod val="50000"/>
                  </a:schemeClr>
                </a:solidFill>
                <a:latin typeface="Rubik Medium" pitchFamily="2" charset="-79"/>
                <a:ea typeface="+mj-lt"/>
                <a:cs typeface="Rubik Medium" pitchFamily="2" charset="-79"/>
              </a:rPr>
              <a:t>TEAM MEMBER:</a:t>
            </a:r>
            <a:endParaRPr lang="en-US" sz="1200" kern="1600" spc="180">
              <a:solidFill>
                <a:schemeClr val="bg2">
                  <a:lumMod val="50000"/>
                </a:schemeClr>
              </a:solidFill>
              <a:latin typeface="Rubik Medium" pitchFamily="2" charset="-79"/>
              <a:cs typeface="Rubik Medium" pitchFamily="2" charset="-79"/>
            </a:endParaRPr>
          </a:p>
        </p:txBody>
      </p: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C2BA911D-B5B5-3142-BA47-1697AA68DB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9186" y="4742245"/>
            <a:ext cx="9637986" cy="414557"/>
          </a:xfrm>
        </p:spPr>
        <p:txBody>
          <a:bodyPr/>
          <a:lstStyle>
            <a:lvl1pPr marL="0" indent="0" algn="ctr">
              <a:buNone/>
              <a:defRPr b="1" i="0">
                <a:solidFill>
                  <a:srgbClr val="203A59"/>
                </a:solidFill>
                <a:latin typeface="Rubik" pitchFamily="2" charset="-79"/>
                <a:cs typeface="Rubik" pitchFamily="2" charset="-79"/>
              </a:defRPr>
            </a:lvl1pPr>
          </a:lstStyle>
          <a:p>
            <a:pPr lvl="0"/>
            <a:r>
              <a:rPr lang="en-US"/>
              <a:t>Very long team name</a:t>
            </a:r>
          </a:p>
        </p:txBody>
      </p:sp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6BA6120-81CE-5749-802D-9184D85872D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709941" y="5192798"/>
            <a:ext cx="6505497" cy="324802"/>
          </a:xfrm>
        </p:spPr>
        <p:txBody>
          <a:bodyPr>
            <a:normAutofit/>
          </a:bodyPr>
          <a:lstStyle>
            <a:lvl1pPr marL="0" indent="0" algn="ctr">
              <a:buNone/>
              <a:defRPr sz="1900" b="0" i="0">
                <a:solidFill>
                  <a:srgbClr val="203A59"/>
                </a:solidFill>
                <a:latin typeface="Rubik Medium" pitchFamily="2" charset="-79"/>
                <a:cs typeface="Rubik Medium" pitchFamily="2" charset="-79"/>
              </a:defRPr>
            </a:lvl1pPr>
          </a:lstStyle>
          <a:p>
            <a:pPr lvl="0"/>
            <a:r>
              <a:rPr lang="en-US"/>
              <a:t>Very long school name in one line</a:t>
            </a:r>
          </a:p>
        </p:txBody>
      </p:sp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8C884095-854D-D249-B279-10DC8907689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09941" y="5528238"/>
            <a:ext cx="6505497" cy="33524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rgbClr val="203A59"/>
                </a:solidFill>
                <a:latin typeface="Rubik" pitchFamily="2" charset="-79"/>
                <a:cs typeface="Rubik" pitchFamily="2" charset="-79"/>
              </a:defRPr>
            </a:lvl1pPr>
          </a:lstStyle>
          <a:p>
            <a:pPr lvl="0"/>
            <a:r>
              <a:rPr lang="en-US"/>
              <a:t> - State region - </a:t>
            </a:r>
          </a:p>
        </p:txBody>
      </p:sp>
      <p:pic>
        <p:nvPicPr>
          <p:cNvPr id="35" name="Graphic 34">
            <a:extLst>
              <a:ext uri="{FF2B5EF4-FFF2-40B4-BE49-F238E27FC236}">
                <a16:creationId xmlns:a16="http://schemas.microsoft.com/office/drawing/2014/main" id="{FCBE02AE-CEFA-4647-BBDF-AEA47FD2F685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117109" y="1083052"/>
            <a:ext cx="181961" cy="216914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480F3E06-7F7F-AB40-9273-3F86254FFEA5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374987" y="1126934"/>
            <a:ext cx="192203" cy="192739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795AD509-DDF1-FB49-BC1D-5AB70C5E3909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rot="3140795">
            <a:off x="6025814" y="1805228"/>
            <a:ext cx="168102" cy="168977"/>
          </a:xfrm>
          <a:prstGeom prst="rect">
            <a:avLst/>
          </a:prstGeom>
        </p:spPr>
      </p:pic>
      <p:pic>
        <p:nvPicPr>
          <p:cNvPr id="39" name="Graphic 38">
            <a:extLst>
              <a:ext uri="{FF2B5EF4-FFF2-40B4-BE49-F238E27FC236}">
                <a16:creationId xmlns:a16="http://schemas.microsoft.com/office/drawing/2014/main" id="{8C375B89-D832-444D-A4D8-6C18C59C3216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 rot="9799323">
            <a:off x="3822217" y="1511600"/>
            <a:ext cx="92124" cy="163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709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D0125022-4D92-4548-9588-E2E5BB84433D}"/>
              </a:ext>
            </a:extLst>
          </p:cNvPr>
          <p:cNvSpPr txBox="1">
            <a:spLocks/>
          </p:cNvSpPr>
          <p:nvPr/>
        </p:nvSpPr>
        <p:spPr>
          <a:xfrm>
            <a:off x="1458344" y="6814099"/>
            <a:ext cx="1239946" cy="32534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666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400">
              <a:solidFill>
                <a:srgbClr val="213A5A"/>
              </a:solidFill>
              <a:latin typeface="Rubik" pitchFamily="2" charset="-79"/>
              <a:cs typeface="Rubik" pitchFamily="2" charset="-79"/>
            </a:endParaRPr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23E9CFD1-AF47-B240-AEC9-02EA874A066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24483" y="6064464"/>
            <a:ext cx="1209712" cy="30135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3B11891B-3E27-4749-AA95-5904CC161A8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3604" y="840592"/>
            <a:ext cx="1546475" cy="101068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4ED42080-3C85-C847-853C-0385C8D801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41"/>
          <a:stretch/>
        </p:blipFill>
        <p:spPr>
          <a:xfrm>
            <a:off x="512975" y="473142"/>
            <a:ext cx="1074420" cy="1577505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E4F061C-693D-C549-8661-89EA60F45A2E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756" y="29908"/>
            <a:ext cx="7835900" cy="800100"/>
          </a:xfrm>
          <a:prstGeom prst="rect">
            <a:avLst/>
          </a:prstGeom>
        </p:spPr>
      </p:pic>
      <p:sp>
        <p:nvSpPr>
          <p:cNvPr id="38" name="Title 1">
            <a:extLst>
              <a:ext uri="{FF2B5EF4-FFF2-40B4-BE49-F238E27FC236}">
                <a16:creationId xmlns:a16="http://schemas.microsoft.com/office/drawing/2014/main" id="{2503DE7F-5176-D943-A91E-3C1F1D99CDB2}"/>
              </a:ext>
            </a:extLst>
          </p:cNvPr>
          <p:cNvSpPr txBox="1">
            <a:spLocks/>
          </p:cNvSpPr>
          <p:nvPr userDrawn="1"/>
        </p:nvSpPr>
        <p:spPr>
          <a:xfrm>
            <a:off x="73572" y="411173"/>
            <a:ext cx="9753600" cy="325345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666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spc="100" err="1">
                <a:solidFill>
                  <a:schemeClr val="bg1"/>
                </a:solidFill>
                <a:latin typeface="Rubik" pitchFamily="2" charset="-79"/>
                <a:cs typeface="Rubik" pitchFamily="2" charset="-79"/>
              </a:rPr>
              <a:t>CoderZ</a:t>
            </a:r>
            <a:r>
              <a:rPr lang="en-US" sz="2400" b="1" spc="100">
                <a:solidFill>
                  <a:schemeClr val="bg1"/>
                </a:solidFill>
                <a:latin typeface="Rubik" pitchFamily="2" charset="-79"/>
                <a:cs typeface="Rubik" pitchFamily="2" charset="-79"/>
              </a:rPr>
              <a:t> League Junior 2021</a:t>
            </a:r>
            <a:endParaRPr lang="en-US" sz="2400" b="1" kern="1600" spc="100">
              <a:solidFill>
                <a:schemeClr val="bg1"/>
              </a:solidFill>
              <a:latin typeface="Rubik" pitchFamily="2" charset="-79"/>
              <a:cs typeface="Rubik" pitchFamily="2" charset="-79"/>
            </a:endParaRPr>
          </a:p>
        </p:txBody>
      </p:sp>
      <p:pic>
        <p:nvPicPr>
          <p:cNvPr id="36" name="Graphic 35">
            <a:extLst>
              <a:ext uri="{FF2B5EF4-FFF2-40B4-BE49-F238E27FC236}">
                <a16:creationId xmlns:a16="http://schemas.microsoft.com/office/drawing/2014/main" id="{3E0D19BB-4408-D242-9154-3797873242DF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117109" y="1083052"/>
            <a:ext cx="181961" cy="216914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171FE50A-522D-934D-A663-EB8F8E45C44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374987" y="1126934"/>
            <a:ext cx="192203" cy="192739"/>
          </a:xfrm>
          <a:prstGeom prst="rect">
            <a:avLst/>
          </a:prstGeom>
        </p:spPr>
      </p:pic>
      <p:pic>
        <p:nvPicPr>
          <p:cNvPr id="39" name="Graphic 38">
            <a:extLst>
              <a:ext uri="{FF2B5EF4-FFF2-40B4-BE49-F238E27FC236}">
                <a16:creationId xmlns:a16="http://schemas.microsoft.com/office/drawing/2014/main" id="{E9C3CF6E-E1AD-6947-B456-ED24A4F23D93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3140795">
            <a:off x="6025814" y="1805228"/>
            <a:ext cx="168102" cy="168977"/>
          </a:xfrm>
          <a:prstGeom prst="rect">
            <a:avLst/>
          </a:prstGeom>
        </p:spPr>
      </p:pic>
      <p:pic>
        <p:nvPicPr>
          <p:cNvPr id="40" name="Graphic 39">
            <a:extLst>
              <a:ext uri="{FF2B5EF4-FFF2-40B4-BE49-F238E27FC236}">
                <a16:creationId xmlns:a16="http://schemas.microsoft.com/office/drawing/2014/main" id="{91ECCD88-BD9D-3149-B85B-1274D4E607C7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rot="9799323">
            <a:off x="3822217" y="1511600"/>
            <a:ext cx="92124" cy="163931"/>
          </a:xfrm>
          <a:prstGeom prst="rect">
            <a:avLst/>
          </a:prstGeom>
        </p:spPr>
      </p:pic>
      <p:grpSp>
        <p:nvGrpSpPr>
          <p:cNvPr id="47" name="Group 46">
            <a:extLst>
              <a:ext uri="{FF2B5EF4-FFF2-40B4-BE49-F238E27FC236}">
                <a16:creationId xmlns:a16="http://schemas.microsoft.com/office/drawing/2014/main" id="{61F3E03E-3D21-BE4F-BAA1-3897A3FCCE46}"/>
              </a:ext>
            </a:extLst>
          </p:cNvPr>
          <p:cNvGrpSpPr/>
          <p:nvPr userDrawn="1"/>
        </p:nvGrpSpPr>
        <p:grpSpPr>
          <a:xfrm>
            <a:off x="783618" y="6230756"/>
            <a:ext cx="1719293" cy="325345"/>
            <a:chOff x="1346636" y="5964782"/>
            <a:chExt cx="1719293" cy="325345"/>
          </a:xfrm>
        </p:grpSpPr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E8FDACE0-A924-6F40-9C79-36D033D4D942}"/>
                </a:ext>
              </a:extLst>
            </p:cNvPr>
            <p:cNvCxnSpPr/>
            <p:nvPr/>
          </p:nvCxnSpPr>
          <p:spPr>
            <a:xfrm>
              <a:off x="1346636" y="5979322"/>
              <a:ext cx="1719293" cy="0"/>
            </a:xfrm>
            <a:prstGeom prst="line">
              <a:avLst/>
            </a:prstGeom>
            <a:ln w="12700">
              <a:solidFill>
                <a:srgbClr val="213A5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Title 1">
              <a:extLst>
                <a:ext uri="{FF2B5EF4-FFF2-40B4-BE49-F238E27FC236}">
                  <a16:creationId xmlns:a16="http://schemas.microsoft.com/office/drawing/2014/main" id="{824F947F-C97C-3A49-BB0B-2B603F8CA4FF}"/>
                </a:ext>
              </a:extLst>
            </p:cNvPr>
            <p:cNvSpPr txBox="1">
              <a:spLocks/>
            </p:cNvSpPr>
            <p:nvPr/>
          </p:nvSpPr>
          <p:spPr>
            <a:xfrm>
              <a:off x="1604850" y="5964782"/>
              <a:ext cx="1239946" cy="32534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8666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1200">
                  <a:solidFill>
                    <a:srgbClr val="213A5A"/>
                  </a:solidFill>
                  <a:latin typeface="Rubik" pitchFamily="2" charset="-79"/>
                  <a:cs typeface="Rubik" pitchFamily="2" charset="-79"/>
                </a:rPr>
                <a:t>Date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9637AA2-CFBF-1247-BFDB-61772BFA7343}"/>
              </a:ext>
            </a:extLst>
          </p:cNvPr>
          <p:cNvGrpSpPr/>
          <p:nvPr userDrawn="1"/>
        </p:nvGrpSpPr>
        <p:grpSpPr>
          <a:xfrm>
            <a:off x="6731537" y="6354378"/>
            <a:ext cx="2441757" cy="265426"/>
            <a:chOff x="1346636" y="5979322"/>
            <a:chExt cx="1719293" cy="381464"/>
          </a:xfrm>
        </p:grpSpPr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4923B3EF-C502-2042-BB62-5976096D1A62}"/>
                </a:ext>
              </a:extLst>
            </p:cNvPr>
            <p:cNvCxnSpPr/>
            <p:nvPr/>
          </p:nvCxnSpPr>
          <p:spPr>
            <a:xfrm>
              <a:off x="1346636" y="5979322"/>
              <a:ext cx="1719293" cy="0"/>
            </a:xfrm>
            <a:prstGeom prst="line">
              <a:avLst/>
            </a:prstGeom>
            <a:ln w="12700">
              <a:solidFill>
                <a:srgbClr val="213A5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Title 1">
              <a:extLst>
                <a:ext uri="{FF2B5EF4-FFF2-40B4-BE49-F238E27FC236}">
                  <a16:creationId xmlns:a16="http://schemas.microsoft.com/office/drawing/2014/main" id="{757264E7-B4E0-034F-AFCC-7C09D62A7F2F}"/>
                </a:ext>
              </a:extLst>
            </p:cNvPr>
            <p:cNvSpPr txBox="1">
              <a:spLocks/>
            </p:cNvSpPr>
            <p:nvPr/>
          </p:nvSpPr>
          <p:spPr>
            <a:xfrm>
              <a:off x="1735717" y="6035441"/>
              <a:ext cx="1239946" cy="32534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8666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1200">
                  <a:solidFill>
                    <a:srgbClr val="213A5A"/>
                  </a:solidFill>
                  <a:latin typeface="Rubik" pitchFamily="2" charset="-79"/>
                  <a:cs typeface="Rubik" pitchFamily="2" charset="-79"/>
                </a:rPr>
                <a:t>Competition Master </a:t>
              </a:r>
            </a:p>
          </p:txBody>
        </p:sp>
      </p:grpSp>
      <p:sp>
        <p:nvSpPr>
          <p:cNvPr id="56" name="Text Placeholder 4">
            <a:extLst>
              <a:ext uri="{FF2B5EF4-FFF2-40B4-BE49-F238E27FC236}">
                <a16:creationId xmlns:a16="http://schemas.microsoft.com/office/drawing/2014/main" id="{55A35DB7-3A7E-5741-9165-2D6CCD5BD39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43726" y="5938523"/>
            <a:ext cx="2441758" cy="49233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203A59"/>
                </a:solidFill>
                <a:latin typeface="Alex Brush" panose="02000400000000000000" pitchFamily="2" charset="77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Yossi Gershon</a:t>
            </a: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5B513C21-683F-924B-864F-F254B797B961}"/>
              </a:ext>
            </a:extLst>
          </p:cNvPr>
          <p:cNvGrpSpPr/>
          <p:nvPr userDrawn="1"/>
        </p:nvGrpSpPr>
        <p:grpSpPr>
          <a:xfrm>
            <a:off x="1346636" y="4836761"/>
            <a:ext cx="7233215" cy="900768"/>
            <a:chOff x="753194" y="4249849"/>
            <a:chExt cx="8359300" cy="1041002"/>
          </a:xfrm>
        </p:grpSpPr>
        <p:pic>
          <p:nvPicPr>
            <p:cNvPr id="66" name="Picture 7" descr="Icon&#10;&#10;Description automatically generated">
              <a:extLst>
                <a:ext uri="{FF2B5EF4-FFF2-40B4-BE49-F238E27FC236}">
                  <a16:creationId xmlns:a16="http://schemas.microsoft.com/office/drawing/2014/main" id="{6033547B-7914-A046-93F6-58AC29E17195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753194" y="4252150"/>
              <a:ext cx="419865" cy="1030253"/>
            </a:xfrm>
            <a:prstGeom prst="rect">
              <a:avLst/>
            </a:prstGeom>
          </p:spPr>
        </p:pic>
        <p:pic>
          <p:nvPicPr>
            <p:cNvPr id="67" name="Picture 8" descr="Icon&#10;&#10;Description automatically generated">
              <a:extLst>
                <a:ext uri="{FF2B5EF4-FFF2-40B4-BE49-F238E27FC236}">
                  <a16:creationId xmlns:a16="http://schemas.microsoft.com/office/drawing/2014/main" id="{9AF63D7F-42EA-FD49-861C-4AB850917852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8691348" y="4249849"/>
              <a:ext cx="421146" cy="1041002"/>
            </a:xfrm>
            <a:prstGeom prst="rect">
              <a:avLst/>
            </a:prstGeom>
          </p:spPr>
        </p:pic>
      </p:grpSp>
      <p:sp>
        <p:nvSpPr>
          <p:cNvPr id="68" name="Text Placeholder 47">
            <a:extLst>
              <a:ext uri="{FF2B5EF4-FFF2-40B4-BE49-F238E27FC236}">
                <a16:creationId xmlns:a16="http://schemas.microsoft.com/office/drawing/2014/main" id="{FCA71CD6-F753-2047-A4B5-79A8B596D42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9186" y="4742245"/>
            <a:ext cx="9637986" cy="414557"/>
          </a:xfrm>
        </p:spPr>
        <p:txBody>
          <a:bodyPr/>
          <a:lstStyle>
            <a:lvl1pPr marL="0" indent="0" algn="ctr">
              <a:buNone/>
              <a:defRPr b="1" i="0">
                <a:solidFill>
                  <a:srgbClr val="203A59"/>
                </a:solidFill>
                <a:latin typeface="Rubik" pitchFamily="2" charset="-79"/>
                <a:cs typeface="Rubik" pitchFamily="2" charset="-79"/>
              </a:defRPr>
            </a:lvl1pPr>
          </a:lstStyle>
          <a:p>
            <a:pPr lvl="0"/>
            <a:r>
              <a:rPr lang="en-US"/>
              <a:t>Very long team name</a:t>
            </a:r>
          </a:p>
        </p:txBody>
      </p:sp>
      <p:sp>
        <p:nvSpPr>
          <p:cNvPr id="69" name="Text Placeholder 49">
            <a:extLst>
              <a:ext uri="{FF2B5EF4-FFF2-40B4-BE49-F238E27FC236}">
                <a16:creationId xmlns:a16="http://schemas.microsoft.com/office/drawing/2014/main" id="{0DF788A8-D1FA-5548-97FE-8F17562914E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709941" y="5192798"/>
            <a:ext cx="6505497" cy="324802"/>
          </a:xfrm>
        </p:spPr>
        <p:txBody>
          <a:bodyPr>
            <a:normAutofit/>
          </a:bodyPr>
          <a:lstStyle>
            <a:lvl1pPr marL="0" indent="0" algn="ctr">
              <a:buNone/>
              <a:defRPr sz="1900" b="0" i="0">
                <a:solidFill>
                  <a:srgbClr val="203A59"/>
                </a:solidFill>
                <a:latin typeface="Rubik Medium" pitchFamily="2" charset="-79"/>
                <a:cs typeface="Rubik Medium" pitchFamily="2" charset="-79"/>
              </a:defRPr>
            </a:lvl1pPr>
          </a:lstStyle>
          <a:p>
            <a:pPr lvl="0"/>
            <a:r>
              <a:rPr lang="en-US"/>
              <a:t>Very long school name in one line</a:t>
            </a:r>
          </a:p>
        </p:txBody>
      </p:sp>
      <p:sp>
        <p:nvSpPr>
          <p:cNvPr id="70" name="Text Placeholder 51">
            <a:extLst>
              <a:ext uri="{FF2B5EF4-FFF2-40B4-BE49-F238E27FC236}">
                <a16:creationId xmlns:a16="http://schemas.microsoft.com/office/drawing/2014/main" id="{8903C592-7D71-0543-9B00-FD1A8223786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09941" y="5528238"/>
            <a:ext cx="6505497" cy="33524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rgbClr val="203A59"/>
                </a:solidFill>
                <a:latin typeface="Rubik" pitchFamily="2" charset="-79"/>
                <a:cs typeface="Rubik" pitchFamily="2" charset="-79"/>
              </a:defRPr>
            </a:lvl1pPr>
          </a:lstStyle>
          <a:p>
            <a:pPr lvl="0"/>
            <a:r>
              <a:rPr lang="en-US"/>
              <a:t> - State region - </a:t>
            </a:r>
          </a:p>
        </p:txBody>
      </p:sp>
      <p:pic>
        <p:nvPicPr>
          <p:cNvPr id="71" name="Graphic 70">
            <a:extLst>
              <a:ext uri="{FF2B5EF4-FFF2-40B4-BE49-F238E27FC236}">
                <a16:creationId xmlns:a16="http://schemas.microsoft.com/office/drawing/2014/main" id="{3CE8A848-AC9F-0B4E-A209-754A0ECF11F2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759642" y="4571839"/>
            <a:ext cx="269697" cy="80909"/>
          </a:xfrm>
          <a:prstGeom prst="rect">
            <a:avLst/>
          </a:prstGeom>
        </p:spPr>
      </p:pic>
      <p:sp>
        <p:nvSpPr>
          <p:cNvPr id="72" name="Text Placeholder 3">
            <a:extLst>
              <a:ext uri="{FF2B5EF4-FFF2-40B4-BE49-F238E27FC236}">
                <a16:creationId xmlns:a16="http://schemas.microsoft.com/office/drawing/2014/main" id="{BEFD6D27-AD50-6240-B5AE-062F280B970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881" y="3852420"/>
            <a:ext cx="9071197" cy="403076"/>
          </a:xfrm>
        </p:spPr>
        <p:txBody>
          <a:bodyPr>
            <a:noAutofit/>
          </a:bodyPr>
          <a:lstStyle>
            <a:lvl1pPr marL="0" indent="0" algn="ctr">
              <a:buNone/>
              <a:defRPr sz="3200" b="1" i="0">
                <a:solidFill>
                  <a:srgbClr val="203A59"/>
                </a:solidFill>
                <a:latin typeface="Rubik" pitchFamily="2" charset="-79"/>
                <a:cs typeface="Rubik" pitchFamily="2" charset="-79"/>
              </a:defRPr>
            </a:lvl1pPr>
          </a:lstStyle>
          <a:p>
            <a:pPr lvl="0"/>
            <a:r>
              <a:rPr lang="en-US"/>
              <a:t>Full name</a:t>
            </a:r>
          </a:p>
        </p:txBody>
      </p:sp>
      <p:sp>
        <p:nvSpPr>
          <p:cNvPr id="73" name="Text Placeholder 15">
            <a:extLst>
              <a:ext uri="{FF2B5EF4-FFF2-40B4-BE49-F238E27FC236}">
                <a16:creationId xmlns:a16="http://schemas.microsoft.com/office/drawing/2014/main" id="{F56C2895-93EE-864C-B9CF-1CD09171D7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883" y="3109586"/>
            <a:ext cx="9071196" cy="423117"/>
          </a:xfrm>
        </p:spPr>
        <p:txBody>
          <a:bodyPr>
            <a:noAutofit/>
          </a:bodyPr>
          <a:lstStyle>
            <a:lvl1pPr marL="0" indent="0" algn="ctr">
              <a:buNone/>
              <a:defRPr sz="3200" b="1" i="0">
                <a:solidFill>
                  <a:srgbClr val="C3A20A"/>
                </a:solidFill>
                <a:latin typeface="Rubik" pitchFamily="2" charset="-79"/>
                <a:cs typeface="Rubik" pitchFamily="2" charset="-79"/>
              </a:defRPr>
            </a:lvl1pPr>
          </a:lstStyle>
          <a:p>
            <a:pPr lvl="0"/>
            <a:r>
              <a:rPr lang="en-US"/>
              <a:t>Award long title here</a:t>
            </a:r>
          </a:p>
        </p:txBody>
      </p:sp>
      <p:sp>
        <p:nvSpPr>
          <p:cNvPr id="74" name="Title 1">
            <a:extLst>
              <a:ext uri="{FF2B5EF4-FFF2-40B4-BE49-F238E27FC236}">
                <a16:creationId xmlns:a16="http://schemas.microsoft.com/office/drawing/2014/main" id="{089C9215-DEA8-0E42-BD5F-583B69CE4CDC}"/>
              </a:ext>
            </a:extLst>
          </p:cNvPr>
          <p:cNvSpPr txBox="1">
            <a:spLocks/>
          </p:cNvSpPr>
          <p:nvPr userDrawn="1"/>
        </p:nvSpPr>
        <p:spPr>
          <a:xfrm>
            <a:off x="388882" y="3581503"/>
            <a:ext cx="9071197" cy="358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200" kern="1600" spc="180">
                <a:solidFill>
                  <a:schemeClr val="bg2">
                    <a:lumMod val="50000"/>
                  </a:schemeClr>
                </a:solidFill>
                <a:latin typeface="Rubik Medium" pitchFamily="2" charset="-79"/>
                <a:ea typeface="+mj-lt"/>
                <a:cs typeface="Rubik Medium" pitchFamily="2" charset="-79"/>
              </a:rPr>
              <a:t>AWARDED TO</a:t>
            </a:r>
            <a:r>
              <a:rPr lang="he-IL" sz="1200" kern="1600" spc="180">
                <a:solidFill>
                  <a:schemeClr val="bg2">
                    <a:lumMod val="50000"/>
                  </a:schemeClr>
                </a:solidFill>
                <a:latin typeface="Rubik Medium" pitchFamily="2" charset="-79"/>
                <a:ea typeface="+mj-lt"/>
                <a:cs typeface="Rubik Medium" pitchFamily="2" charset="-79"/>
              </a:rPr>
              <a:t>:</a:t>
            </a:r>
            <a:endParaRPr lang="en-US" sz="1200" kern="1600" spc="180">
              <a:solidFill>
                <a:schemeClr val="bg2">
                  <a:lumMod val="50000"/>
                </a:schemeClr>
              </a:solidFill>
              <a:latin typeface="Rubik Medium" pitchFamily="2" charset="-79"/>
              <a:cs typeface="Rubik Medium" pitchFamily="2" charset="-79"/>
            </a:endParaRPr>
          </a:p>
        </p:txBody>
      </p:sp>
      <p:sp>
        <p:nvSpPr>
          <p:cNvPr id="75" name="Title 1">
            <a:extLst>
              <a:ext uri="{FF2B5EF4-FFF2-40B4-BE49-F238E27FC236}">
                <a16:creationId xmlns:a16="http://schemas.microsoft.com/office/drawing/2014/main" id="{91988CB6-0396-734B-AE14-94CB612DC6EB}"/>
              </a:ext>
            </a:extLst>
          </p:cNvPr>
          <p:cNvSpPr txBox="1">
            <a:spLocks/>
          </p:cNvSpPr>
          <p:nvPr userDrawn="1"/>
        </p:nvSpPr>
        <p:spPr>
          <a:xfrm>
            <a:off x="388882" y="4254165"/>
            <a:ext cx="9071197" cy="358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200" kern="1600" spc="180">
                <a:solidFill>
                  <a:schemeClr val="bg2">
                    <a:lumMod val="50000"/>
                  </a:schemeClr>
                </a:solidFill>
                <a:latin typeface="Rubik Medium" pitchFamily="2" charset="-79"/>
                <a:ea typeface="+mj-lt"/>
                <a:cs typeface="Rubik Medium" pitchFamily="2" charset="-79"/>
              </a:rPr>
              <a:t>TEAM MEMBER:</a:t>
            </a:r>
            <a:endParaRPr lang="en-US" sz="1200" kern="1600" spc="180">
              <a:solidFill>
                <a:schemeClr val="bg2">
                  <a:lumMod val="50000"/>
                </a:schemeClr>
              </a:solidFill>
              <a:latin typeface="Rubik Medium" pitchFamily="2" charset="-79"/>
              <a:cs typeface="Rubik Medium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795392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4">
            <a:extLst>
              <a:ext uri="{FF2B5EF4-FFF2-40B4-BE49-F238E27FC236}">
                <a16:creationId xmlns:a16="http://schemas.microsoft.com/office/drawing/2014/main" id="{EF47A021-EAF0-6C4A-B122-70DBFC041D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90" y="-929"/>
            <a:ext cx="9696033" cy="6859857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0BA1D924-4AFE-0A4D-BF6C-7BCDE57F5085}"/>
              </a:ext>
            </a:extLst>
          </p:cNvPr>
          <p:cNvGrpSpPr/>
          <p:nvPr userDrawn="1"/>
        </p:nvGrpSpPr>
        <p:grpSpPr>
          <a:xfrm>
            <a:off x="1346636" y="3827995"/>
            <a:ext cx="7233215" cy="2418293"/>
            <a:chOff x="1346636" y="4258296"/>
            <a:chExt cx="7233215" cy="2418293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FCBF7E7D-336F-9A43-910F-601D934DC851}"/>
                </a:ext>
              </a:extLst>
            </p:cNvPr>
            <p:cNvGrpSpPr/>
            <p:nvPr/>
          </p:nvGrpSpPr>
          <p:grpSpPr>
            <a:xfrm>
              <a:off x="1346636" y="4258296"/>
              <a:ext cx="7233215" cy="900768"/>
              <a:chOff x="753194" y="4249849"/>
              <a:chExt cx="8359300" cy="1041002"/>
            </a:xfrm>
          </p:grpSpPr>
          <p:pic>
            <p:nvPicPr>
              <p:cNvPr id="37" name="Picture 7" descr="Icon&#10;&#10;Description automatically generated">
                <a:extLst>
                  <a:ext uri="{FF2B5EF4-FFF2-40B4-BE49-F238E27FC236}">
                    <a16:creationId xmlns:a16="http://schemas.microsoft.com/office/drawing/2014/main" id="{8742D09B-CD2D-4A4C-98A6-337CB3D5C4C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53194" y="4252150"/>
                <a:ext cx="419865" cy="1030253"/>
              </a:xfrm>
              <a:prstGeom prst="rect">
                <a:avLst/>
              </a:prstGeom>
            </p:spPr>
          </p:pic>
          <p:pic>
            <p:nvPicPr>
              <p:cNvPr id="38" name="Picture 8" descr="Icon&#10;&#10;Description automatically generated">
                <a:extLst>
                  <a:ext uri="{FF2B5EF4-FFF2-40B4-BE49-F238E27FC236}">
                    <a16:creationId xmlns:a16="http://schemas.microsoft.com/office/drawing/2014/main" id="{E9DBC734-1EA4-1C4D-A2FF-EE7542DE52F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691348" y="4249849"/>
                <a:ext cx="421146" cy="1041002"/>
              </a:xfrm>
              <a:prstGeom prst="rect">
                <a:avLst/>
              </a:prstGeom>
            </p:spPr>
          </p:pic>
        </p:grpSp>
        <p:sp>
          <p:nvSpPr>
            <p:cNvPr id="33" name="Title 1">
              <a:extLst>
                <a:ext uri="{FF2B5EF4-FFF2-40B4-BE49-F238E27FC236}">
                  <a16:creationId xmlns:a16="http://schemas.microsoft.com/office/drawing/2014/main" id="{E27C46D1-608D-664F-9AAD-C8A36A0F9AEF}"/>
                </a:ext>
              </a:extLst>
            </p:cNvPr>
            <p:cNvSpPr txBox="1">
              <a:spLocks/>
            </p:cNvSpPr>
            <p:nvPr/>
          </p:nvSpPr>
          <p:spPr>
            <a:xfrm>
              <a:off x="1709941" y="4391173"/>
              <a:ext cx="6505497" cy="357879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8666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2800" b="1">
                  <a:solidFill>
                    <a:srgbClr val="213A5A"/>
                  </a:solidFill>
                  <a:latin typeface="Rubik" pitchFamily="2" charset="-79"/>
                  <a:cs typeface="Rubik" pitchFamily="2" charset="-79"/>
                </a:rPr>
                <a:t>Bolts from </a:t>
              </a:r>
              <a:r>
                <a:rPr lang="en-US" sz="3200" b="1">
                  <a:solidFill>
                    <a:srgbClr val="213A5A"/>
                  </a:solidFill>
                  <a:latin typeface="Rubik" pitchFamily="2" charset="-79"/>
                  <a:cs typeface="Rubik" pitchFamily="2" charset="-79"/>
                </a:rPr>
                <a:t>Littlestown</a:t>
              </a:r>
            </a:p>
          </p:txBody>
        </p:sp>
        <p:sp>
          <p:nvSpPr>
            <p:cNvPr id="34" name="Title 1">
              <a:extLst>
                <a:ext uri="{FF2B5EF4-FFF2-40B4-BE49-F238E27FC236}">
                  <a16:creationId xmlns:a16="http://schemas.microsoft.com/office/drawing/2014/main" id="{1CA2F1ED-16BB-6A40-B200-0B64BCD6EB1D}"/>
                </a:ext>
              </a:extLst>
            </p:cNvPr>
            <p:cNvSpPr txBox="1">
              <a:spLocks/>
            </p:cNvSpPr>
            <p:nvPr/>
          </p:nvSpPr>
          <p:spPr>
            <a:xfrm>
              <a:off x="1709941" y="4640392"/>
              <a:ext cx="6505497" cy="357880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8666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1900">
                  <a:solidFill>
                    <a:srgbClr val="213A5A"/>
                  </a:solidFill>
                  <a:latin typeface="Rubik Medium" pitchFamily="2" charset="-79"/>
                  <a:cs typeface="Rubik Medium" pitchFamily="2" charset="-79"/>
                </a:rPr>
                <a:t>Alvarado </a:t>
              </a:r>
              <a:r>
                <a:rPr lang="en-US" sz="1600">
                  <a:solidFill>
                    <a:srgbClr val="213A5A"/>
                  </a:solidFill>
                  <a:latin typeface="Rubik Medium" pitchFamily="2" charset="-79"/>
                  <a:cs typeface="Rubik Medium" pitchFamily="2" charset="-79"/>
                </a:rPr>
                <a:t>Independent</a:t>
              </a:r>
              <a:r>
                <a:rPr lang="en-US" sz="1900">
                  <a:solidFill>
                    <a:srgbClr val="213A5A"/>
                  </a:solidFill>
                  <a:latin typeface="Rubik Medium" pitchFamily="2" charset="-79"/>
                  <a:cs typeface="Rubik Medium" pitchFamily="2" charset="-79"/>
                </a:rPr>
                <a:t> School District</a:t>
              </a:r>
            </a:p>
          </p:txBody>
        </p:sp>
        <p:sp>
          <p:nvSpPr>
            <p:cNvPr id="35" name="Title 1">
              <a:extLst>
                <a:ext uri="{FF2B5EF4-FFF2-40B4-BE49-F238E27FC236}">
                  <a16:creationId xmlns:a16="http://schemas.microsoft.com/office/drawing/2014/main" id="{4B5E6E40-CED8-664A-8801-E6A2DBC097FA}"/>
                </a:ext>
              </a:extLst>
            </p:cNvPr>
            <p:cNvSpPr txBox="1">
              <a:spLocks/>
            </p:cNvSpPr>
            <p:nvPr/>
          </p:nvSpPr>
          <p:spPr>
            <a:xfrm>
              <a:off x="1709941" y="4916640"/>
              <a:ext cx="6505497" cy="32534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8666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1700">
                  <a:solidFill>
                    <a:srgbClr val="213A5A"/>
                  </a:solidFill>
                  <a:latin typeface="Rubik" pitchFamily="2" charset="-79"/>
                  <a:cs typeface="Rubik" pitchFamily="2" charset="-79"/>
                </a:rPr>
                <a:t>- US, </a:t>
              </a:r>
              <a:r>
                <a:rPr lang="en-US" sz="1600">
                  <a:solidFill>
                    <a:srgbClr val="213A5A"/>
                  </a:solidFill>
                  <a:latin typeface="Rubik" pitchFamily="2" charset="-79"/>
                  <a:cs typeface="Rubik" pitchFamily="2" charset="-79"/>
                </a:rPr>
                <a:t>Texas</a:t>
              </a:r>
              <a:r>
                <a:rPr lang="en-US" sz="1700">
                  <a:solidFill>
                    <a:srgbClr val="213A5A"/>
                  </a:solidFill>
                  <a:latin typeface="Rubik" pitchFamily="2" charset="-79"/>
                  <a:cs typeface="Rubik" pitchFamily="2" charset="-79"/>
                </a:rPr>
                <a:t> - </a:t>
              </a:r>
            </a:p>
          </p:txBody>
        </p:sp>
        <p:sp>
          <p:nvSpPr>
            <p:cNvPr id="36" name="Title 1">
              <a:extLst>
                <a:ext uri="{FF2B5EF4-FFF2-40B4-BE49-F238E27FC236}">
                  <a16:creationId xmlns:a16="http://schemas.microsoft.com/office/drawing/2014/main" id="{466CC136-BBCB-CE47-ABFC-0F5D43AFA54D}"/>
                </a:ext>
              </a:extLst>
            </p:cNvPr>
            <p:cNvSpPr txBox="1">
              <a:spLocks/>
            </p:cNvSpPr>
            <p:nvPr/>
          </p:nvSpPr>
          <p:spPr>
            <a:xfrm>
              <a:off x="1458344" y="6351244"/>
              <a:ext cx="1239946" cy="32534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8666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endParaRPr lang="en-US" sz="1400">
                <a:solidFill>
                  <a:srgbClr val="213A5A"/>
                </a:solidFill>
                <a:latin typeface="Rubik" pitchFamily="2" charset="-79"/>
                <a:cs typeface="Rubik" pitchFamily="2" charset="-79"/>
              </a:endParaRPr>
            </a:p>
          </p:txBody>
        </p:sp>
      </p:grpSp>
      <p:sp>
        <p:nvSpPr>
          <p:cNvPr id="39" name="Title 1">
            <a:extLst>
              <a:ext uri="{FF2B5EF4-FFF2-40B4-BE49-F238E27FC236}">
                <a16:creationId xmlns:a16="http://schemas.microsoft.com/office/drawing/2014/main" id="{BD6BA374-703C-E14D-9D2B-FC1C4354C2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194" y="3222687"/>
            <a:ext cx="8420100" cy="357879"/>
          </a:xfrm>
        </p:spPr>
        <p:txBody>
          <a:bodyPr>
            <a:normAutofit/>
          </a:bodyPr>
          <a:lstStyle>
            <a:lvl1pPr algn="ctr">
              <a:defRPr/>
            </a:lvl1pPr>
          </a:lstStyle>
          <a:p>
            <a:r>
              <a:rPr lang="en-US" sz="1400" kern="1600" spc="180">
                <a:solidFill>
                  <a:schemeClr val="bg2">
                    <a:lumMod val="50000"/>
                  </a:schemeClr>
                </a:solidFill>
                <a:latin typeface="Rubik Medium" pitchFamily="2" charset="-79"/>
                <a:ea typeface="+mj-lt"/>
                <a:cs typeface="Rubik Medium" pitchFamily="2" charset="-79"/>
              </a:rPr>
              <a:t>THIS CERTIFICATE IS AWARDED TO TEAM:</a:t>
            </a:r>
            <a:endParaRPr lang="en-US" sz="1400" kern="1600" spc="180">
              <a:solidFill>
                <a:schemeClr val="bg2">
                  <a:lumMod val="50000"/>
                </a:schemeClr>
              </a:solidFill>
              <a:latin typeface="Rubik Medium" pitchFamily="2" charset="-79"/>
              <a:cs typeface="Rubik Medium" pitchFamily="2" charset="-79"/>
            </a:endParaRPr>
          </a:p>
        </p:txBody>
      </p:sp>
      <p:pic>
        <p:nvPicPr>
          <p:cNvPr id="40" name="Graphic 39">
            <a:extLst>
              <a:ext uri="{FF2B5EF4-FFF2-40B4-BE49-F238E27FC236}">
                <a16:creationId xmlns:a16="http://schemas.microsoft.com/office/drawing/2014/main" id="{725DE6C4-FB05-9342-B694-E0B265F4B1D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27840" y="3677523"/>
            <a:ext cx="269697" cy="80909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6FB86DBE-EC99-BD4A-A5ED-F5912A5374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52" b="22628"/>
          <a:stretch/>
        </p:blipFill>
        <p:spPr>
          <a:xfrm>
            <a:off x="2609724" y="557240"/>
            <a:ext cx="4436231" cy="2763971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CE86EE03-FD10-3144-A90E-EFEE88615A21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233" y="909806"/>
            <a:ext cx="4232164" cy="2361040"/>
          </a:xfrm>
          <a:prstGeom prst="rect">
            <a:avLst/>
          </a:prstGeom>
        </p:spPr>
      </p:pic>
      <p:sp>
        <p:nvSpPr>
          <p:cNvPr id="43" name="Title 1">
            <a:extLst>
              <a:ext uri="{FF2B5EF4-FFF2-40B4-BE49-F238E27FC236}">
                <a16:creationId xmlns:a16="http://schemas.microsoft.com/office/drawing/2014/main" id="{629E04BE-049C-B640-85ED-25078A36FC04}"/>
              </a:ext>
            </a:extLst>
          </p:cNvPr>
          <p:cNvSpPr txBox="1">
            <a:spLocks/>
          </p:cNvSpPr>
          <p:nvPr userDrawn="1"/>
        </p:nvSpPr>
        <p:spPr>
          <a:xfrm>
            <a:off x="789265" y="5348717"/>
            <a:ext cx="8420100" cy="32534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666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 err="1">
                <a:solidFill>
                  <a:srgbClr val="E07BC6"/>
                </a:solidFill>
                <a:latin typeface="Rubik" pitchFamily="2" charset="-79"/>
                <a:cs typeface="Rubik" pitchFamily="2" charset="-79"/>
              </a:rPr>
              <a:t>Coderz</a:t>
            </a:r>
            <a:r>
              <a:rPr lang="en-US" sz="3000" b="1">
                <a:solidFill>
                  <a:srgbClr val="E07BC6"/>
                </a:solidFill>
                <a:latin typeface="Rubik" pitchFamily="2" charset="-79"/>
                <a:cs typeface="Rubik" pitchFamily="2" charset="-79"/>
              </a:rPr>
              <a:t> League Novice Division 2021</a:t>
            </a:r>
            <a:endParaRPr lang="en-US" sz="3000" b="1" kern="1600" spc="180">
              <a:solidFill>
                <a:srgbClr val="E07BC6"/>
              </a:solidFill>
              <a:latin typeface="Rubik" pitchFamily="2" charset="-79"/>
              <a:cs typeface="Rubik" pitchFamily="2" charset="-79"/>
            </a:endParaRPr>
          </a:p>
        </p:txBody>
      </p:sp>
      <p:sp>
        <p:nvSpPr>
          <p:cNvPr id="44" name="Title 1">
            <a:extLst>
              <a:ext uri="{FF2B5EF4-FFF2-40B4-BE49-F238E27FC236}">
                <a16:creationId xmlns:a16="http://schemas.microsoft.com/office/drawing/2014/main" id="{97704C34-40A3-B346-868D-0A71245AB120}"/>
              </a:ext>
            </a:extLst>
          </p:cNvPr>
          <p:cNvSpPr txBox="1">
            <a:spLocks/>
          </p:cNvSpPr>
          <p:nvPr userDrawn="1"/>
        </p:nvSpPr>
        <p:spPr>
          <a:xfrm>
            <a:off x="887487" y="4856929"/>
            <a:ext cx="8420100" cy="35787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666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kern="1600" spc="140">
                <a:solidFill>
                  <a:schemeClr val="bg2">
                    <a:lumMod val="50000"/>
                  </a:schemeClr>
                </a:solidFill>
                <a:latin typeface="Rubik Medium" pitchFamily="2" charset="-79"/>
                <a:ea typeface="+mj-lt"/>
                <a:cs typeface="Rubik Medium" pitchFamily="2" charset="-79"/>
              </a:rPr>
              <a:t>FOR PARTICIPATING IN THE:</a:t>
            </a:r>
            <a:endParaRPr lang="en-US" sz="1400" kern="1600" spc="140">
              <a:solidFill>
                <a:schemeClr val="bg2">
                  <a:lumMod val="50000"/>
                </a:schemeClr>
              </a:solidFill>
              <a:latin typeface="Rubik Medium" pitchFamily="2" charset="-79"/>
              <a:cs typeface="Rubik Medium" pitchFamily="2" charset="-79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26BF7EB-CB65-414C-BC13-DCEE194E7326}"/>
              </a:ext>
            </a:extLst>
          </p:cNvPr>
          <p:cNvGrpSpPr/>
          <p:nvPr userDrawn="1"/>
        </p:nvGrpSpPr>
        <p:grpSpPr>
          <a:xfrm>
            <a:off x="783618" y="6104636"/>
            <a:ext cx="1719293" cy="325345"/>
            <a:chOff x="1346636" y="5964782"/>
            <a:chExt cx="1719293" cy="325345"/>
          </a:xfrm>
        </p:grpSpPr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AA799FA8-37E4-7E4C-9DFB-9ADC06720D7A}"/>
                </a:ext>
              </a:extLst>
            </p:cNvPr>
            <p:cNvCxnSpPr/>
            <p:nvPr/>
          </p:nvCxnSpPr>
          <p:spPr>
            <a:xfrm>
              <a:off x="1346636" y="5979322"/>
              <a:ext cx="1719293" cy="0"/>
            </a:xfrm>
            <a:prstGeom prst="line">
              <a:avLst/>
            </a:prstGeom>
            <a:ln w="12700">
              <a:solidFill>
                <a:srgbClr val="213A5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Title 1">
              <a:extLst>
                <a:ext uri="{FF2B5EF4-FFF2-40B4-BE49-F238E27FC236}">
                  <a16:creationId xmlns:a16="http://schemas.microsoft.com/office/drawing/2014/main" id="{8F9D74DB-06B2-AA4E-9EB4-FBF6ABB1335A}"/>
                </a:ext>
              </a:extLst>
            </p:cNvPr>
            <p:cNvSpPr txBox="1">
              <a:spLocks/>
            </p:cNvSpPr>
            <p:nvPr/>
          </p:nvSpPr>
          <p:spPr>
            <a:xfrm>
              <a:off x="1604850" y="5964782"/>
              <a:ext cx="1239946" cy="32534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8666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1200">
                  <a:solidFill>
                    <a:srgbClr val="213A5A"/>
                  </a:solidFill>
                  <a:latin typeface="Rubik" pitchFamily="2" charset="-79"/>
                  <a:cs typeface="Rubik" pitchFamily="2" charset="-79"/>
                </a:rPr>
                <a:t>Date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9E0E845E-5D89-DD4D-9F88-D9BD1B9D3A8B}"/>
              </a:ext>
            </a:extLst>
          </p:cNvPr>
          <p:cNvGrpSpPr/>
          <p:nvPr userDrawn="1"/>
        </p:nvGrpSpPr>
        <p:grpSpPr>
          <a:xfrm>
            <a:off x="7454001" y="6119176"/>
            <a:ext cx="1719293" cy="325345"/>
            <a:chOff x="1346636" y="5964782"/>
            <a:chExt cx="1719293" cy="325345"/>
          </a:xfrm>
        </p:grpSpPr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D17F35D2-5056-5147-B194-B51361D55F06}"/>
                </a:ext>
              </a:extLst>
            </p:cNvPr>
            <p:cNvCxnSpPr/>
            <p:nvPr/>
          </p:nvCxnSpPr>
          <p:spPr>
            <a:xfrm>
              <a:off x="1346636" y="5979322"/>
              <a:ext cx="1719293" cy="0"/>
            </a:xfrm>
            <a:prstGeom prst="line">
              <a:avLst/>
            </a:prstGeom>
            <a:ln w="12700">
              <a:solidFill>
                <a:srgbClr val="213A5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Title 1">
              <a:extLst>
                <a:ext uri="{FF2B5EF4-FFF2-40B4-BE49-F238E27FC236}">
                  <a16:creationId xmlns:a16="http://schemas.microsoft.com/office/drawing/2014/main" id="{78E3C5E6-73D7-4B46-B00F-29445054A3E2}"/>
                </a:ext>
              </a:extLst>
            </p:cNvPr>
            <p:cNvSpPr txBox="1">
              <a:spLocks/>
            </p:cNvSpPr>
            <p:nvPr/>
          </p:nvSpPr>
          <p:spPr>
            <a:xfrm>
              <a:off x="1604850" y="5964782"/>
              <a:ext cx="1239946" cy="32534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8666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1200">
                  <a:solidFill>
                    <a:srgbClr val="213A5A"/>
                  </a:solidFill>
                  <a:latin typeface="Rubik" pitchFamily="2" charset="-79"/>
                  <a:cs typeface="Rubik" pitchFamily="2" charset="-79"/>
                </a:rPr>
                <a:t>Signature</a:t>
              </a:r>
            </a:p>
          </p:txBody>
        </p:sp>
      </p:grpSp>
      <p:pic>
        <p:nvPicPr>
          <p:cNvPr id="51" name="Graphic 50">
            <a:extLst>
              <a:ext uri="{FF2B5EF4-FFF2-40B4-BE49-F238E27FC236}">
                <a16:creationId xmlns:a16="http://schemas.microsoft.com/office/drawing/2014/main" id="{4CE64F43-A76E-6145-B0FC-76F9E8BF5A5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492681" y="6118646"/>
            <a:ext cx="1209712" cy="301352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AE970344-D71A-C44A-82C9-D93237AD4671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138" y="571693"/>
            <a:ext cx="1023993" cy="1338287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0565E517-5F19-2044-9EAA-B252B8591181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3604" y="735492"/>
            <a:ext cx="1546475" cy="101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763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>
            <a:extLst>
              <a:ext uri="{FF2B5EF4-FFF2-40B4-BE49-F238E27FC236}">
                <a16:creationId xmlns:a16="http://schemas.microsoft.com/office/drawing/2014/main" id="{7A662C13-AF99-B84A-8C6F-4F8E02B9F1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91" y="-929"/>
            <a:ext cx="9696030" cy="6859855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D302DEF-B468-324F-B03C-99642DAEAA23}"/>
              </a:ext>
            </a:extLst>
          </p:cNvPr>
          <p:cNvSpPr txBox="1">
            <a:spLocks/>
          </p:cNvSpPr>
          <p:nvPr userDrawn="1"/>
        </p:nvSpPr>
        <p:spPr>
          <a:xfrm>
            <a:off x="1458344" y="5920943"/>
            <a:ext cx="1239946" cy="32534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666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400">
              <a:solidFill>
                <a:srgbClr val="213A5A"/>
              </a:solidFill>
              <a:latin typeface="Rubik" pitchFamily="2" charset="-79"/>
              <a:cs typeface="Rubik" pitchFamily="2" charset="-79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1250E6B-483D-C149-A1C9-D4F267742A51}"/>
              </a:ext>
            </a:extLst>
          </p:cNvPr>
          <p:cNvGrpSpPr/>
          <p:nvPr userDrawn="1"/>
        </p:nvGrpSpPr>
        <p:grpSpPr>
          <a:xfrm>
            <a:off x="783618" y="6206236"/>
            <a:ext cx="1719293" cy="325345"/>
            <a:chOff x="1346636" y="5964782"/>
            <a:chExt cx="1719293" cy="325345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CFEBD4A-4277-4E44-833F-39327BC65F61}"/>
                </a:ext>
              </a:extLst>
            </p:cNvPr>
            <p:cNvCxnSpPr/>
            <p:nvPr/>
          </p:nvCxnSpPr>
          <p:spPr>
            <a:xfrm>
              <a:off x="1346636" y="5979322"/>
              <a:ext cx="1719293" cy="0"/>
            </a:xfrm>
            <a:prstGeom prst="line">
              <a:avLst/>
            </a:prstGeom>
            <a:ln w="12700">
              <a:solidFill>
                <a:srgbClr val="213A5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itle 1">
              <a:extLst>
                <a:ext uri="{FF2B5EF4-FFF2-40B4-BE49-F238E27FC236}">
                  <a16:creationId xmlns:a16="http://schemas.microsoft.com/office/drawing/2014/main" id="{9DB474EC-D959-F640-9366-91A3BB76EFCA}"/>
                </a:ext>
              </a:extLst>
            </p:cNvPr>
            <p:cNvSpPr txBox="1">
              <a:spLocks/>
            </p:cNvSpPr>
            <p:nvPr/>
          </p:nvSpPr>
          <p:spPr>
            <a:xfrm>
              <a:off x="1604850" y="5964782"/>
              <a:ext cx="1239946" cy="32534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8666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1200">
                  <a:solidFill>
                    <a:srgbClr val="213A5A"/>
                  </a:solidFill>
                  <a:latin typeface="Rubik" pitchFamily="2" charset="-79"/>
                  <a:cs typeface="Rubik" pitchFamily="2" charset="-79"/>
                </a:rPr>
                <a:t>Date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AFF1F30-7E88-5848-84F9-B9FAEDAFE379}"/>
              </a:ext>
            </a:extLst>
          </p:cNvPr>
          <p:cNvGrpSpPr/>
          <p:nvPr userDrawn="1"/>
        </p:nvGrpSpPr>
        <p:grpSpPr>
          <a:xfrm>
            <a:off x="7454001" y="6220776"/>
            <a:ext cx="1719293" cy="325345"/>
            <a:chOff x="1346636" y="5964782"/>
            <a:chExt cx="1719293" cy="325345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0B933A91-F746-2F42-A95D-3032E34FEC88}"/>
                </a:ext>
              </a:extLst>
            </p:cNvPr>
            <p:cNvCxnSpPr/>
            <p:nvPr/>
          </p:nvCxnSpPr>
          <p:spPr>
            <a:xfrm>
              <a:off x="1346636" y="5979322"/>
              <a:ext cx="1719293" cy="0"/>
            </a:xfrm>
            <a:prstGeom prst="line">
              <a:avLst/>
            </a:prstGeom>
            <a:ln w="12700">
              <a:solidFill>
                <a:srgbClr val="213A5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itle 1">
              <a:extLst>
                <a:ext uri="{FF2B5EF4-FFF2-40B4-BE49-F238E27FC236}">
                  <a16:creationId xmlns:a16="http://schemas.microsoft.com/office/drawing/2014/main" id="{9C6D2521-CC47-A849-B8C3-69220BAD8DDB}"/>
                </a:ext>
              </a:extLst>
            </p:cNvPr>
            <p:cNvSpPr txBox="1">
              <a:spLocks/>
            </p:cNvSpPr>
            <p:nvPr/>
          </p:nvSpPr>
          <p:spPr>
            <a:xfrm>
              <a:off x="1604850" y="5964782"/>
              <a:ext cx="1239946" cy="32534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8666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1200">
                  <a:solidFill>
                    <a:srgbClr val="213A5A"/>
                  </a:solidFill>
                  <a:latin typeface="Rubik" pitchFamily="2" charset="-79"/>
                  <a:cs typeface="Rubik" pitchFamily="2" charset="-79"/>
                </a:rPr>
                <a:t>Signature</a:t>
              </a:r>
            </a:p>
          </p:txBody>
        </p:sp>
      </p:grpSp>
      <p:pic>
        <p:nvPicPr>
          <p:cNvPr id="15" name="Graphic 14">
            <a:extLst>
              <a:ext uri="{FF2B5EF4-FFF2-40B4-BE49-F238E27FC236}">
                <a16:creationId xmlns:a16="http://schemas.microsoft.com/office/drawing/2014/main" id="{8AA483E2-F740-B844-8DAB-0AC9E8AF8A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92681" y="6220246"/>
            <a:ext cx="1209712" cy="301352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9B9C0979-5063-9642-8225-9F6E328BBCF0}"/>
              </a:ext>
            </a:extLst>
          </p:cNvPr>
          <p:cNvGrpSpPr/>
          <p:nvPr userDrawn="1"/>
        </p:nvGrpSpPr>
        <p:grpSpPr>
          <a:xfrm>
            <a:off x="191386" y="4517112"/>
            <a:ext cx="9526771" cy="1269029"/>
            <a:chOff x="191386" y="3682509"/>
            <a:chExt cx="9526771" cy="1269029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CE933496-37F4-6146-B2CA-607ED359E050}"/>
                </a:ext>
              </a:extLst>
            </p:cNvPr>
            <p:cNvGrpSpPr/>
            <p:nvPr/>
          </p:nvGrpSpPr>
          <p:grpSpPr>
            <a:xfrm>
              <a:off x="1346636" y="3967849"/>
              <a:ext cx="7233215" cy="983689"/>
              <a:chOff x="1346636" y="3827995"/>
              <a:chExt cx="7233215" cy="983689"/>
            </a:xfrm>
          </p:grpSpPr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107BA09A-CB30-1340-8A3D-D7BBB3A606F1}"/>
                  </a:ext>
                </a:extLst>
              </p:cNvPr>
              <p:cNvGrpSpPr/>
              <p:nvPr/>
            </p:nvGrpSpPr>
            <p:grpSpPr>
              <a:xfrm>
                <a:off x="1346636" y="3827995"/>
                <a:ext cx="7233215" cy="900768"/>
                <a:chOff x="753194" y="4249849"/>
                <a:chExt cx="8359300" cy="1041002"/>
              </a:xfrm>
            </p:grpSpPr>
            <p:pic>
              <p:nvPicPr>
                <p:cNvPr id="23" name="Picture 7" descr="Icon&#10;&#10;Description automatically generated">
                  <a:extLst>
                    <a:ext uri="{FF2B5EF4-FFF2-40B4-BE49-F238E27FC236}">
                      <a16:creationId xmlns:a16="http://schemas.microsoft.com/office/drawing/2014/main" id="{059A3037-80D8-3D41-8408-44F923D102A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753194" y="4252150"/>
                  <a:ext cx="419865" cy="1030253"/>
                </a:xfrm>
                <a:prstGeom prst="rect">
                  <a:avLst/>
                </a:prstGeom>
              </p:spPr>
            </p:pic>
            <p:pic>
              <p:nvPicPr>
                <p:cNvPr id="24" name="Picture 8" descr="Icon&#10;&#10;Description automatically generated">
                  <a:extLst>
                    <a:ext uri="{FF2B5EF4-FFF2-40B4-BE49-F238E27FC236}">
                      <a16:creationId xmlns:a16="http://schemas.microsoft.com/office/drawing/2014/main" id="{8F0E01FC-58C7-8440-9B67-6EAC6247C5D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8691348" y="4249849"/>
                  <a:ext cx="421146" cy="1041002"/>
                </a:xfrm>
                <a:prstGeom prst="rect">
                  <a:avLst/>
                </a:prstGeom>
              </p:spPr>
            </p:pic>
          </p:grpSp>
          <p:sp>
            <p:nvSpPr>
              <p:cNvPr id="20" name="Title 1">
                <a:extLst>
                  <a:ext uri="{FF2B5EF4-FFF2-40B4-BE49-F238E27FC236}">
                    <a16:creationId xmlns:a16="http://schemas.microsoft.com/office/drawing/2014/main" id="{70BF3288-D5ED-BD49-81FF-BC210FCAF1E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09941" y="3993146"/>
                <a:ext cx="6505497" cy="357879"/>
              </a:xfrm>
              <a:prstGeom prst="rect">
                <a:avLst/>
              </a:prstGeom>
            </p:spPr>
            <p:txBody>
              <a:bodyPr vert="horz" lIns="91440" tIns="45720" rIns="91440" bIns="45720" rtlCol="0" anchor="b">
                <a:noAutofit/>
              </a:bodyPr>
              <a:lstStyle>
                <a:lvl1pPr algn="ctr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8666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he-IL" sz="2800" b="1">
                    <a:solidFill>
                      <a:srgbClr val="213A5A"/>
                    </a:solidFill>
                    <a:latin typeface="Rubik" pitchFamily="2" charset="-79"/>
                    <a:cs typeface="Rubik" pitchFamily="2" charset="-79"/>
                  </a:rPr>
                  <a:t>״</a:t>
                </a:r>
                <a:r>
                  <a:rPr lang="en-US" sz="2800" b="1">
                    <a:solidFill>
                      <a:srgbClr val="213A5A"/>
                    </a:solidFill>
                    <a:latin typeface="Rubik" pitchFamily="2" charset="-79"/>
                    <a:cs typeface="Rubik" pitchFamily="2" charset="-79"/>
                  </a:rPr>
                  <a:t>Bolts from Littlestown</a:t>
                </a:r>
                <a:r>
                  <a:rPr lang="he-IL" sz="3200" b="1">
                    <a:solidFill>
                      <a:srgbClr val="213A5A"/>
                    </a:solidFill>
                    <a:latin typeface="Rubik" pitchFamily="2" charset="-79"/>
                    <a:cs typeface="Rubik" pitchFamily="2" charset="-79"/>
                  </a:rPr>
                  <a:t>״</a:t>
                </a:r>
                <a:endParaRPr lang="en-US" sz="3200" b="1">
                  <a:solidFill>
                    <a:srgbClr val="213A5A"/>
                  </a:solidFill>
                  <a:latin typeface="Rubik" pitchFamily="2" charset="-79"/>
                  <a:cs typeface="Rubik" pitchFamily="2" charset="-79"/>
                </a:endParaRPr>
              </a:p>
            </p:txBody>
          </p:sp>
          <p:sp>
            <p:nvSpPr>
              <p:cNvPr id="21" name="Title 1">
                <a:extLst>
                  <a:ext uri="{FF2B5EF4-FFF2-40B4-BE49-F238E27FC236}">
                    <a16:creationId xmlns:a16="http://schemas.microsoft.com/office/drawing/2014/main" id="{6C379DF0-B8C4-4344-ACCE-63B9F415E56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09941" y="4210091"/>
                <a:ext cx="6505497" cy="357880"/>
              </a:xfrm>
              <a:prstGeom prst="rect">
                <a:avLst/>
              </a:prstGeom>
            </p:spPr>
            <p:txBody>
              <a:bodyPr vert="horz" lIns="91440" tIns="45720" rIns="91440" bIns="45720" rtlCol="0" anchor="b">
                <a:noAutofit/>
              </a:bodyPr>
              <a:lstStyle>
                <a:lvl1pPr algn="ctr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8666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n-US" sz="1700">
                    <a:solidFill>
                      <a:srgbClr val="213A5A"/>
                    </a:solidFill>
                    <a:latin typeface="Rubik Medium" pitchFamily="2" charset="-79"/>
                    <a:cs typeface="Rubik Medium" pitchFamily="2" charset="-79"/>
                  </a:rPr>
                  <a:t>Alvarado</a:t>
                </a:r>
                <a:r>
                  <a:rPr lang="en-US" sz="1900">
                    <a:solidFill>
                      <a:srgbClr val="213A5A"/>
                    </a:solidFill>
                    <a:latin typeface="Rubik Medium" pitchFamily="2" charset="-79"/>
                    <a:cs typeface="Rubik Medium" pitchFamily="2" charset="-79"/>
                  </a:rPr>
                  <a:t> </a:t>
                </a:r>
                <a:r>
                  <a:rPr lang="en-US" sz="1600">
                    <a:solidFill>
                      <a:srgbClr val="213A5A"/>
                    </a:solidFill>
                    <a:latin typeface="Rubik Medium" pitchFamily="2" charset="-79"/>
                    <a:cs typeface="Rubik Medium" pitchFamily="2" charset="-79"/>
                  </a:rPr>
                  <a:t>Independent</a:t>
                </a:r>
                <a:r>
                  <a:rPr lang="en-US" sz="1900">
                    <a:solidFill>
                      <a:srgbClr val="213A5A"/>
                    </a:solidFill>
                    <a:latin typeface="Rubik Medium" pitchFamily="2" charset="-79"/>
                    <a:cs typeface="Rubik Medium" pitchFamily="2" charset="-79"/>
                  </a:rPr>
                  <a:t> School District</a:t>
                </a:r>
              </a:p>
            </p:txBody>
          </p:sp>
          <p:sp>
            <p:nvSpPr>
              <p:cNvPr id="22" name="Title 1">
                <a:extLst>
                  <a:ext uri="{FF2B5EF4-FFF2-40B4-BE49-F238E27FC236}">
                    <a16:creationId xmlns:a16="http://schemas.microsoft.com/office/drawing/2014/main" id="{56D3D825-039D-2648-AC83-3D0F2A46DB2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09941" y="4486339"/>
                <a:ext cx="6505497" cy="325345"/>
              </a:xfrm>
              <a:prstGeom prst="rect">
                <a:avLst/>
              </a:prstGeom>
            </p:spPr>
            <p:txBody>
              <a:bodyPr vert="horz" lIns="91440" tIns="45720" rIns="91440" bIns="45720" rtlCol="0" anchor="b">
                <a:noAutofit/>
              </a:bodyPr>
              <a:lstStyle>
                <a:lvl1pPr algn="ctr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8666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n-US" sz="1700">
                    <a:solidFill>
                      <a:srgbClr val="213A5A"/>
                    </a:solidFill>
                    <a:latin typeface="Rubik" pitchFamily="2" charset="-79"/>
                    <a:cs typeface="Rubik" pitchFamily="2" charset="-79"/>
                  </a:rPr>
                  <a:t>- US, </a:t>
                </a:r>
                <a:r>
                  <a:rPr lang="en-US" sz="1600">
                    <a:solidFill>
                      <a:srgbClr val="213A5A"/>
                    </a:solidFill>
                    <a:latin typeface="Rubik" pitchFamily="2" charset="-79"/>
                    <a:cs typeface="Rubik" pitchFamily="2" charset="-79"/>
                  </a:rPr>
                  <a:t>Texas</a:t>
                </a:r>
                <a:r>
                  <a:rPr lang="en-US" sz="1700">
                    <a:solidFill>
                      <a:srgbClr val="213A5A"/>
                    </a:solidFill>
                    <a:latin typeface="Rubik" pitchFamily="2" charset="-79"/>
                    <a:cs typeface="Rubik" pitchFamily="2" charset="-79"/>
                  </a:rPr>
                  <a:t> - </a:t>
                </a:r>
              </a:p>
            </p:txBody>
          </p:sp>
        </p:grpSp>
        <p:sp>
          <p:nvSpPr>
            <p:cNvPr id="18" name="Title 1">
              <a:extLst>
                <a:ext uri="{FF2B5EF4-FFF2-40B4-BE49-F238E27FC236}">
                  <a16:creationId xmlns:a16="http://schemas.microsoft.com/office/drawing/2014/main" id="{8BA3E1C7-AF9E-B146-A131-19491DA9FCAE}"/>
                </a:ext>
              </a:extLst>
            </p:cNvPr>
            <p:cNvSpPr txBox="1">
              <a:spLocks/>
            </p:cNvSpPr>
            <p:nvPr/>
          </p:nvSpPr>
          <p:spPr>
            <a:xfrm>
              <a:off x="191386" y="3682509"/>
              <a:ext cx="9526771" cy="357879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8666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algn="ctr" defTabSz="914400" rtl="1" eaLnBrk="1" latinLnBrk="0" hangingPunct="1">
                <a:lnSpc>
                  <a:spcPct val="90000"/>
                </a:lnSpc>
                <a:spcBef>
                  <a:spcPct val="0"/>
                </a:spcBef>
                <a:buNone/>
              </a:pPr>
              <a:r>
                <a:rPr lang="en-US" sz="1200" kern="1600" spc="140">
                  <a:solidFill>
                    <a:schemeClr val="bg2">
                      <a:lumMod val="50000"/>
                    </a:schemeClr>
                  </a:solidFill>
                  <a:latin typeface="Rubik Medium" pitchFamily="2" charset="-79"/>
                  <a:ea typeface="+mj-lt"/>
                  <a:cs typeface="Rubik Medium" pitchFamily="2" charset="-79"/>
                </a:rPr>
                <a:t>TEAMMATE OF:</a:t>
              </a:r>
              <a:endParaRPr lang="en-US" sz="1200" kern="1600" spc="140">
                <a:solidFill>
                  <a:schemeClr val="bg2">
                    <a:lumMod val="50000"/>
                  </a:schemeClr>
                </a:solidFill>
                <a:latin typeface="Rubik Medium" pitchFamily="2" charset="-79"/>
                <a:cs typeface="Rubik Medium" pitchFamily="2" charset="-79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67A2E59-46DE-4C40-8DAB-925D319C4038}"/>
              </a:ext>
            </a:extLst>
          </p:cNvPr>
          <p:cNvGrpSpPr/>
          <p:nvPr userDrawn="1"/>
        </p:nvGrpSpPr>
        <p:grpSpPr>
          <a:xfrm>
            <a:off x="1948658" y="366614"/>
            <a:ext cx="5758364" cy="334467"/>
            <a:chOff x="1556836" y="345098"/>
            <a:chExt cx="5758364" cy="334467"/>
          </a:xfrm>
        </p:grpSpPr>
        <p:sp>
          <p:nvSpPr>
            <p:cNvPr id="26" name="Title 1">
              <a:extLst>
                <a:ext uri="{FF2B5EF4-FFF2-40B4-BE49-F238E27FC236}">
                  <a16:creationId xmlns:a16="http://schemas.microsoft.com/office/drawing/2014/main" id="{3585BA5C-D5C8-5246-863D-A44C5D56E62D}"/>
                </a:ext>
              </a:extLst>
            </p:cNvPr>
            <p:cNvSpPr txBox="1">
              <a:spLocks/>
            </p:cNvSpPr>
            <p:nvPr/>
          </p:nvSpPr>
          <p:spPr>
            <a:xfrm>
              <a:off x="1556836" y="354220"/>
              <a:ext cx="3271004" cy="325345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8666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US" sz="2100" b="1" spc="100" err="1">
                  <a:solidFill>
                    <a:schemeClr val="bg1"/>
                  </a:solidFill>
                  <a:latin typeface="Rubik" pitchFamily="2" charset="-79"/>
                  <a:cs typeface="Rubik" pitchFamily="2" charset="-79"/>
                </a:rPr>
                <a:t>CoderZ</a:t>
              </a:r>
              <a:r>
                <a:rPr lang="en-US" sz="2100" b="1" spc="100">
                  <a:solidFill>
                    <a:schemeClr val="bg1"/>
                  </a:solidFill>
                  <a:latin typeface="Rubik" pitchFamily="2" charset="-79"/>
                  <a:cs typeface="Rubik" pitchFamily="2" charset="-79"/>
                </a:rPr>
                <a:t> League 2021</a:t>
              </a:r>
              <a:endParaRPr lang="en-US" sz="2100" b="1" kern="1600" spc="100">
                <a:solidFill>
                  <a:schemeClr val="bg1"/>
                </a:solidFill>
                <a:latin typeface="Rubik" pitchFamily="2" charset="-79"/>
                <a:cs typeface="Rubik" pitchFamily="2" charset="-79"/>
              </a:endParaRPr>
            </a:p>
          </p:txBody>
        </p:sp>
        <p:sp>
          <p:nvSpPr>
            <p:cNvPr id="27" name="Title 1">
              <a:extLst>
                <a:ext uri="{FF2B5EF4-FFF2-40B4-BE49-F238E27FC236}">
                  <a16:creationId xmlns:a16="http://schemas.microsoft.com/office/drawing/2014/main" id="{8D8530B2-8F31-1345-AD7B-5858F2CB3084}"/>
                </a:ext>
              </a:extLst>
            </p:cNvPr>
            <p:cNvSpPr txBox="1">
              <a:spLocks/>
            </p:cNvSpPr>
            <p:nvPr/>
          </p:nvSpPr>
          <p:spPr>
            <a:xfrm>
              <a:off x="4616779" y="345098"/>
              <a:ext cx="281519" cy="325345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8666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US" sz="1800" kern="1600" spc="100">
                  <a:solidFill>
                    <a:schemeClr val="bg1"/>
                  </a:solidFill>
                  <a:latin typeface="Rubik" pitchFamily="2" charset="-79"/>
                  <a:cs typeface="Rubik" pitchFamily="2" charset="-79"/>
                </a:rPr>
                <a:t>/</a:t>
              </a:r>
            </a:p>
          </p:txBody>
        </p:sp>
        <p:sp>
          <p:nvSpPr>
            <p:cNvPr id="28" name="Title 1">
              <a:extLst>
                <a:ext uri="{FF2B5EF4-FFF2-40B4-BE49-F238E27FC236}">
                  <a16:creationId xmlns:a16="http://schemas.microsoft.com/office/drawing/2014/main" id="{F5F9D751-AD26-6746-9D4A-16BF2D4FD2AA}"/>
                </a:ext>
              </a:extLst>
            </p:cNvPr>
            <p:cNvSpPr txBox="1">
              <a:spLocks/>
            </p:cNvSpPr>
            <p:nvPr/>
          </p:nvSpPr>
          <p:spPr>
            <a:xfrm>
              <a:off x="4898298" y="354220"/>
              <a:ext cx="2416902" cy="325345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8666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US" sz="2100" b="1" spc="100">
                  <a:solidFill>
                    <a:srgbClr val="EF83D2"/>
                  </a:solidFill>
                  <a:latin typeface="Rubik" pitchFamily="2" charset="-79"/>
                  <a:cs typeface="Rubik" pitchFamily="2" charset="-79"/>
                </a:rPr>
                <a:t>Novice Division</a:t>
              </a:r>
              <a:endParaRPr lang="en-US" sz="2100" b="1" kern="1600" spc="100">
                <a:solidFill>
                  <a:srgbClr val="EF83D2"/>
                </a:solidFill>
                <a:latin typeface="Rubik" pitchFamily="2" charset="-79"/>
                <a:cs typeface="Rubik" pitchFamily="2" charset="-79"/>
              </a:endParaRPr>
            </a:p>
          </p:txBody>
        </p:sp>
      </p:grpSp>
      <p:sp>
        <p:nvSpPr>
          <p:cNvPr id="29" name="Title 1">
            <a:extLst>
              <a:ext uri="{FF2B5EF4-FFF2-40B4-BE49-F238E27FC236}">
                <a16:creationId xmlns:a16="http://schemas.microsoft.com/office/drawing/2014/main" id="{039A5F90-8247-6D4F-A343-D8D5B1F5D0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386" y="3642412"/>
            <a:ext cx="9526772" cy="357879"/>
          </a:xfrm>
        </p:spPr>
        <p:txBody>
          <a:bodyPr>
            <a:normAutofit/>
          </a:bodyPr>
          <a:lstStyle>
            <a:lvl1pPr algn="ctr">
              <a:defRPr/>
            </a:lvl1pPr>
          </a:lstStyle>
          <a:p>
            <a:r>
              <a:rPr lang="en-US" sz="1200" kern="1600" spc="180">
                <a:solidFill>
                  <a:schemeClr val="bg2">
                    <a:lumMod val="50000"/>
                  </a:schemeClr>
                </a:solidFill>
                <a:latin typeface="Rubik Medium" pitchFamily="2" charset="-79"/>
                <a:ea typeface="+mj-lt"/>
                <a:cs typeface="Rubik Medium" pitchFamily="2" charset="-79"/>
              </a:rPr>
              <a:t>AWARDED TO</a:t>
            </a:r>
            <a:r>
              <a:rPr lang="he-IL" sz="1200" kern="1600" spc="180">
                <a:solidFill>
                  <a:schemeClr val="bg2">
                    <a:lumMod val="50000"/>
                  </a:schemeClr>
                </a:solidFill>
                <a:latin typeface="Rubik Medium" pitchFamily="2" charset="-79"/>
                <a:ea typeface="+mj-lt"/>
                <a:cs typeface="Rubik Medium" pitchFamily="2" charset="-79"/>
              </a:rPr>
              <a:t>:</a:t>
            </a:r>
            <a:endParaRPr lang="en-US" sz="1200" kern="1600" spc="180">
              <a:solidFill>
                <a:schemeClr val="bg2">
                  <a:lumMod val="50000"/>
                </a:schemeClr>
              </a:solidFill>
              <a:latin typeface="Rubik Medium" pitchFamily="2" charset="-79"/>
              <a:cs typeface="Rubik Medium" pitchFamily="2" charset="-79"/>
            </a:endParaRPr>
          </a:p>
        </p:txBody>
      </p:sp>
      <p:pic>
        <p:nvPicPr>
          <p:cNvPr id="30" name="Graphic 29">
            <a:extLst>
              <a:ext uri="{FF2B5EF4-FFF2-40B4-BE49-F238E27FC236}">
                <a16:creationId xmlns:a16="http://schemas.microsoft.com/office/drawing/2014/main" id="{D88B2CF2-3969-7242-82CE-DE0900A702F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60072" y="4456481"/>
            <a:ext cx="269697" cy="80909"/>
          </a:xfrm>
          <a:prstGeom prst="rect">
            <a:avLst/>
          </a:prstGeom>
        </p:spPr>
      </p:pic>
      <p:sp>
        <p:nvSpPr>
          <p:cNvPr id="31" name="Title 1">
            <a:extLst>
              <a:ext uri="{FF2B5EF4-FFF2-40B4-BE49-F238E27FC236}">
                <a16:creationId xmlns:a16="http://schemas.microsoft.com/office/drawing/2014/main" id="{F8FE6142-157E-4946-9D5C-6FE98DB0B7C5}"/>
              </a:ext>
            </a:extLst>
          </p:cNvPr>
          <p:cNvSpPr txBox="1">
            <a:spLocks/>
          </p:cNvSpPr>
          <p:nvPr userDrawn="1"/>
        </p:nvSpPr>
        <p:spPr>
          <a:xfrm>
            <a:off x="191387" y="4169513"/>
            <a:ext cx="9526772" cy="32534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666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>
                <a:solidFill>
                  <a:srgbClr val="213A5A"/>
                </a:solidFill>
                <a:latin typeface="Rubik" pitchFamily="2" charset="-79"/>
                <a:cs typeface="Rubik" pitchFamily="2" charset="-79"/>
              </a:rPr>
              <a:t>Jennifer Aniston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F1E8BA16-FDDA-934B-8EB2-35D890A44A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91"/>
          <a:stretch/>
        </p:blipFill>
        <p:spPr>
          <a:xfrm>
            <a:off x="694112" y="509463"/>
            <a:ext cx="1127155" cy="1686574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3EE0338D-ED79-1640-BF28-C9E4A2A88658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756" y="29908"/>
            <a:ext cx="7835900" cy="800100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75CCFF5B-D111-4C43-9FAC-F800463E3BA4}"/>
              </a:ext>
            </a:extLst>
          </p:cNvPr>
          <p:cNvGrpSpPr/>
          <p:nvPr userDrawn="1"/>
        </p:nvGrpSpPr>
        <p:grpSpPr>
          <a:xfrm>
            <a:off x="2101058" y="402051"/>
            <a:ext cx="5758364" cy="334467"/>
            <a:chOff x="1556836" y="345098"/>
            <a:chExt cx="5758364" cy="334467"/>
          </a:xfrm>
        </p:grpSpPr>
        <p:sp>
          <p:nvSpPr>
            <p:cNvPr id="35" name="Title 1">
              <a:extLst>
                <a:ext uri="{FF2B5EF4-FFF2-40B4-BE49-F238E27FC236}">
                  <a16:creationId xmlns:a16="http://schemas.microsoft.com/office/drawing/2014/main" id="{AED727AD-218D-FF4A-9BFE-6C79AD9F0E70}"/>
                </a:ext>
              </a:extLst>
            </p:cNvPr>
            <p:cNvSpPr txBox="1">
              <a:spLocks/>
            </p:cNvSpPr>
            <p:nvPr/>
          </p:nvSpPr>
          <p:spPr>
            <a:xfrm>
              <a:off x="1556836" y="354220"/>
              <a:ext cx="3271004" cy="325345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8666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US" sz="2100" b="1" spc="100" err="1">
                  <a:solidFill>
                    <a:schemeClr val="bg1"/>
                  </a:solidFill>
                  <a:latin typeface="Rubik" pitchFamily="2" charset="-79"/>
                  <a:cs typeface="Rubik" pitchFamily="2" charset="-79"/>
                </a:rPr>
                <a:t>CoderZ</a:t>
              </a:r>
              <a:r>
                <a:rPr lang="en-US" sz="2100" b="1" spc="100">
                  <a:solidFill>
                    <a:schemeClr val="bg1"/>
                  </a:solidFill>
                  <a:latin typeface="Rubik" pitchFamily="2" charset="-79"/>
                  <a:cs typeface="Rubik" pitchFamily="2" charset="-79"/>
                </a:rPr>
                <a:t> League 2021</a:t>
              </a:r>
              <a:endParaRPr lang="en-US" sz="2100" b="1" kern="1600" spc="100">
                <a:solidFill>
                  <a:schemeClr val="bg1"/>
                </a:solidFill>
                <a:latin typeface="Rubik" pitchFamily="2" charset="-79"/>
                <a:cs typeface="Rubik" pitchFamily="2" charset="-79"/>
              </a:endParaRPr>
            </a:p>
          </p:txBody>
        </p:sp>
        <p:sp>
          <p:nvSpPr>
            <p:cNvPr id="36" name="Title 1">
              <a:extLst>
                <a:ext uri="{FF2B5EF4-FFF2-40B4-BE49-F238E27FC236}">
                  <a16:creationId xmlns:a16="http://schemas.microsoft.com/office/drawing/2014/main" id="{108B0AD9-B77B-5542-BBCA-2D2A5D0919CF}"/>
                </a:ext>
              </a:extLst>
            </p:cNvPr>
            <p:cNvSpPr txBox="1">
              <a:spLocks/>
            </p:cNvSpPr>
            <p:nvPr/>
          </p:nvSpPr>
          <p:spPr>
            <a:xfrm>
              <a:off x="4616779" y="345098"/>
              <a:ext cx="281519" cy="325345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8666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US" sz="1800" kern="1600" spc="100">
                  <a:solidFill>
                    <a:schemeClr val="bg1"/>
                  </a:solidFill>
                  <a:latin typeface="Rubik" pitchFamily="2" charset="-79"/>
                  <a:cs typeface="Rubik" pitchFamily="2" charset="-79"/>
                </a:rPr>
                <a:t>/</a:t>
              </a:r>
            </a:p>
          </p:txBody>
        </p:sp>
        <p:sp>
          <p:nvSpPr>
            <p:cNvPr id="37" name="Title 1">
              <a:extLst>
                <a:ext uri="{FF2B5EF4-FFF2-40B4-BE49-F238E27FC236}">
                  <a16:creationId xmlns:a16="http://schemas.microsoft.com/office/drawing/2014/main" id="{A237066B-DCF0-D84B-BC48-022CE5C9D9FB}"/>
                </a:ext>
              </a:extLst>
            </p:cNvPr>
            <p:cNvSpPr txBox="1">
              <a:spLocks/>
            </p:cNvSpPr>
            <p:nvPr/>
          </p:nvSpPr>
          <p:spPr>
            <a:xfrm>
              <a:off x="4898298" y="354220"/>
              <a:ext cx="2416902" cy="325345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8666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US" sz="2100" b="1" spc="100">
                  <a:solidFill>
                    <a:srgbClr val="EF83D2"/>
                  </a:solidFill>
                  <a:latin typeface="Rubik" pitchFamily="2" charset="-79"/>
                  <a:cs typeface="Rubik" pitchFamily="2" charset="-79"/>
                </a:rPr>
                <a:t>Novice Division</a:t>
              </a:r>
              <a:endParaRPr lang="en-US" sz="2100" b="1" kern="1600" spc="100">
                <a:solidFill>
                  <a:srgbClr val="EF83D2"/>
                </a:solidFill>
                <a:latin typeface="Rubik" pitchFamily="2" charset="-79"/>
                <a:cs typeface="Rubik" pitchFamily="2" charset="-79"/>
              </a:endParaRPr>
            </a:p>
          </p:txBody>
        </p:sp>
      </p:grpSp>
      <p:pic>
        <p:nvPicPr>
          <p:cNvPr id="38" name="Picture 37">
            <a:extLst>
              <a:ext uri="{FF2B5EF4-FFF2-40B4-BE49-F238E27FC236}">
                <a16:creationId xmlns:a16="http://schemas.microsoft.com/office/drawing/2014/main" id="{DDF69B36-D659-5242-9A3B-7B2F27704261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4743" y="911077"/>
            <a:ext cx="1822562" cy="2354468"/>
          </a:xfrm>
          <a:prstGeom prst="rect">
            <a:avLst/>
          </a:prstGeom>
        </p:spPr>
      </p:pic>
      <p:sp>
        <p:nvSpPr>
          <p:cNvPr id="39" name="Title 1">
            <a:extLst>
              <a:ext uri="{FF2B5EF4-FFF2-40B4-BE49-F238E27FC236}">
                <a16:creationId xmlns:a16="http://schemas.microsoft.com/office/drawing/2014/main" id="{62C3BC9E-56E4-A646-AA4D-2EFB00D882FA}"/>
              </a:ext>
            </a:extLst>
          </p:cNvPr>
          <p:cNvSpPr txBox="1">
            <a:spLocks/>
          </p:cNvSpPr>
          <p:nvPr userDrawn="1"/>
        </p:nvSpPr>
        <p:spPr>
          <a:xfrm>
            <a:off x="530087" y="3377511"/>
            <a:ext cx="8777500" cy="32534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666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>
                <a:solidFill>
                  <a:srgbClr val="C3A20A"/>
                </a:solidFill>
                <a:latin typeface="Rubik" pitchFamily="2" charset="-79"/>
                <a:cs typeface="Rubik" pitchFamily="2" charset="-79"/>
              </a:rPr>
              <a:t>Participation Award</a:t>
            </a:r>
            <a:endParaRPr lang="en-US" sz="3200" b="1" kern="1600" spc="180">
              <a:solidFill>
                <a:srgbClr val="C3A20A"/>
              </a:solidFill>
              <a:latin typeface="Rubik" pitchFamily="2" charset="-79"/>
              <a:cs typeface="Rubik" pitchFamily="2" charset="-79"/>
            </a:endParaRPr>
          </a:p>
        </p:txBody>
      </p:sp>
      <p:pic>
        <p:nvPicPr>
          <p:cNvPr id="40" name="Graphic 39">
            <a:extLst>
              <a:ext uri="{FF2B5EF4-FFF2-40B4-BE49-F238E27FC236}">
                <a16:creationId xmlns:a16="http://schemas.microsoft.com/office/drawing/2014/main" id="{15FB3A0C-B27F-9D40-8689-3547FBC89341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284591" y="1018477"/>
            <a:ext cx="181961" cy="216914"/>
          </a:xfrm>
          <a:prstGeom prst="rect">
            <a:avLst/>
          </a:prstGeom>
        </p:spPr>
      </p:pic>
      <p:pic>
        <p:nvPicPr>
          <p:cNvPr id="41" name="Graphic 40">
            <a:extLst>
              <a:ext uri="{FF2B5EF4-FFF2-40B4-BE49-F238E27FC236}">
                <a16:creationId xmlns:a16="http://schemas.microsoft.com/office/drawing/2014/main" id="{686CF111-52EE-E64F-8E33-D14F728A5FD2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374987" y="1126934"/>
            <a:ext cx="192203" cy="192739"/>
          </a:xfrm>
          <a:prstGeom prst="rect">
            <a:avLst/>
          </a:prstGeom>
        </p:spPr>
      </p:pic>
      <p:pic>
        <p:nvPicPr>
          <p:cNvPr id="42" name="Graphic 41">
            <a:extLst>
              <a:ext uri="{FF2B5EF4-FFF2-40B4-BE49-F238E27FC236}">
                <a16:creationId xmlns:a16="http://schemas.microsoft.com/office/drawing/2014/main" id="{357E07B0-B39B-C94D-B979-BA726FB8A84E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rot="3140795">
            <a:off x="6025815" y="1805228"/>
            <a:ext cx="168102" cy="168977"/>
          </a:xfrm>
          <a:prstGeom prst="rect">
            <a:avLst/>
          </a:prstGeom>
        </p:spPr>
      </p:pic>
      <p:pic>
        <p:nvPicPr>
          <p:cNvPr id="43" name="Graphic 42">
            <a:extLst>
              <a:ext uri="{FF2B5EF4-FFF2-40B4-BE49-F238E27FC236}">
                <a16:creationId xmlns:a16="http://schemas.microsoft.com/office/drawing/2014/main" id="{4D48F9AF-1F9E-674A-8B60-945590887D5E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 rot="9799323">
            <a:off x="3822217" y="1511600"/>
            <a:ext cx="92124" cy="163931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253C1F2D-1C6D-B344-B50D-2EA919817012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395" y="857198"/>
            <a:ext cx="1433785" cy="937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531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12/1/2021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787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6" r:id="rId2"/>
    <p:sldLayoutId id="2147483688" r:id="rId3"/>
    <p:sldLayoutId id="2147483689" r:id="rId4"/>
    <p:sldLayoutId id="2147483690" r:id="rId5"/>
    <p:sldLayoutId id="2147483687" r:id="rId6"/>
    <p:sldLayoutId id="2147483685" r:id="rId7"/>
    <p:sldLayoutId id="2147483684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2" r:id="rId17"/>
    <p:sldLayoutId id="2147483683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2ECBE7C-5702-984A-9EA8-F5839E5558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7597EA7-909B-8C41-BEF4-F792E529581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/>
              <a:t>Certification of Participation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E49070C-2154-6E4D-817A-90DE0E167B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US" sz="3200" dirty="0">
                <a:latin typeface="Edwardian Script ITC" panose="030303020407070D0804" pitchFamily="66" charset="0"/>
              </a:rPr>
              <a:t>Yossi Gershon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C56FA87-C90F-F841-93F4-124BF9D1B89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Autofit/>
          </a:bodyPr>
          <a:lstStyle/>
          <a:p>
            <a:r>
              <a:rPr lang="en-US" dirty="0"/>
              <a:t>Team name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935B966-1F7C-4345-A599-0191FA4603C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School name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E1381C2-6E0A-FD4D-9F08-944B69E266A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Region name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377651B-6EC8-044B-9CC0-7826367F77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2441" y="899926"/>
            <a:ext cx="1822562" cy="235446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9CA2EBC9-7063-4E8B-AD9C-DB46E16717F1}"/>
                  </a:ext>
                </a:extLst>
              </p14:cNvPr>
              <p14:cNvContentPartPr/>
              <p14:nvPr/>
            </p14:nvContentPartPr>
            <p14:xfrm>
              <a:off x="8264482" y="6169830"/>
              <a:ext cx="360" cy="36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9CA2EBC9-7063-4E8B-AD9C-DB46E16717F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255842" y="6160830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498223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</TotalTime>
  <Words>11</Words>
  <Application>Microsoft Office PowerPoint</Application>
  <PresentationFormat>A4 Paper (210x297 mm)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Alex Brush</vt:lpstr>
      <vt:lpstr>Arial</vt:lpstr>
      <vt:lpstr>Calibri</vt:lpstr>
      <vt:lpstr>Calibri Light</vt:lpstr>
      <vt:lpstr>Edwardian Script ITC</vt:lpstr>
      <vt:lpstr>Rubik</vt:lpstr>
      <vt:lpstr>Rubik Medium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Yossi Gershon</cp:lastModifiedBy>
  <cp:revision>6</cp:revision>
  <cp:lastPrinted>2021-11-14T17:43:58Z</cp:lastPrinted>
  <dcterms:created xsi:type="dcterms:W3CDTF">2021-11-07T12:41:34Z</dcterms:created>
  <dcterms:modified xsi:type="dcterms:W3CDTF">2021-12-01T13:40:28Z</dcterms:modified>
</cp:coreProperties>
</file>